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51"/>
  </p:notesMasterIdLst>
  <p:handoutMasterIdLst>
    <p:handoutMasterId r:id="rId52"/>
  </p:handoutMasterIdLst>
  <p:sldIdLst>
    <p:sldId id="2215" r:id="rId2"/>
    <p:sldId id="2217" r:id="rId3"/>
    <p:sldId id="2219" r:id="rId4"/>
    <p:sldId id="2221" r:id="rId5"/>
    <p:sldId id="2222" r:id="rId6"/>
    <p:sldId id="2224" r:id="rId7"/>
    <p:sldId id="2220" r:id="rId8"/>
    <p:sldId id="2216" r:id="rId9"/>
    <p:sldId id="2225" r:id="rId10"/>
    <p:sldId id="2230" r:id="rId11"/>
    <p:sldId id="2226" r:id="rId12"/>
    <p:sldId id="2227" r:id="rId13"/>
    <p:sldId id="2228" r:id="rId14"/>
    <p:sldId id="2232" r:id="rId15"/>
    <p:sldId id="2233" r:id="rId16"/>
    <p:sldId id="2234" r:id="rId17"/>
    <p:sldId id="2235" r:id="rId18"/>
    <p:sldId id="2236" r:id="rId19"/>
    <p:sldId id="2237" r:id="rId20"/>
    <p:sldId id="2238" r:id="rId21"/>
    <p:sldId id="2240" r:id="rId22"/>
    <p:sldId id="2241" r:id="rId23"/>
    <p:sldId id="2242" r:id="rId24"/>
    <p:sldId id="2243" r:id="rId25"/>
    <p:sldId id="2244" r:id="rId26"/>
    <p:sldId id="2248" r:id="rId27"/>
    <p:sldId id="2245" r:id="rId28"/>
    <p:sldId id="2246" r:id="rId29"/>
    <p:sldId id="2247" r:id="rId30"/>
    <p:sldId id="2249" r:id="rId31"/>
    <p:sldId id="2254" r:id="rId32"/>
    <p:sldId id="2250" r:id="rId33"/>
    <p:sldId id="2251" r:id="rId34"/>
    <p:sldId id="2252" r:id="rId35"/>
    <p:sldId id="2253" r:id="rId36"/>
    <p:sldId id="2255" r:id="rId37"/>
    <p:sldId id="2258" r:id="rId38"/>
    <p:sldId id="2256" r:id="rId39"/>
    <p:sldId id="2259" r:id="rId40"/>
    <p:sldId id="2257" r:id="rId41"/>
    <p:sldId id="2264" r:id="rId42"/>
    <p:sldId id="2265" r:id="rId43"/>
    <p:sldId id="2260" r:id="rId44"/>
    <p:sldId id="2261" r:id="rId45"/>
    <p:sldId id="2262" r:id="rId46"/>
    <p:sldId id="2263" r:id="rId47"/>
    <p:sldId id="2266" r:id="rId48"/>
    <p:sldId id="2267" r:id="rId49"/>
    <p:sldId id="2268" r:id="rId50"/>
  </p:sldIdLst>
  <p:sldSz cx="9906000" cy="6858000" type="A4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72217F3-4C96-475D-9D19-F9D7188355C9}">
          <p14:sldIdLst/>
        </p14:section>
        <p14:section name="표지" id="{048D0A32-9CE0-4B76-8A98-706DE0CC5267}">
          <p14:sldIdLst/>
        </p14:section>
        <p14:section name="문서 변경 이력" id="{404FD1E0-26BE-4006-9ED4-66409C2039CD}">
          <p14:sldIdLst/>
        </p14:section>
        <p14:section name="개요" id="{A3B9DA6D-75BD-4B17-A0FC-59DED6E9F45A}">
          <p14:sldIdLst/>
        </p14:section>
        <p14:section name="진단 결과 요약" id="{85BA93E5-6E72-4177-A141-A61FBB8E3DB2}">
          <p14:sldIdLst/>
        </p14:section>
        <p14:section name="전문가 진단" id="{487A9A63-73D1-4647-A647-557C9F3D4581}">
          <p14:sldIdLst/>
        </p14:section>
        <p14:section name="공통" id="{087CD0B8-773C-4231-9243-2D1F9ED3BBED}">
          <p14:sldIdLst/>
        </p14:section>
        <p14:section name="1. 메인" id="{5E808D18-9424-4647-A7E4-C1F18CF0EEF1}">
          <p14:sldIdLst>
            <p14:sldId id="2215"/>
            <p14:sldId id="2217"/>
            <p14:sldId id="2219"/>
            <p14:sldId id="2221"/>
            <p14:sldId id="2222"/>
            <p14:sldId id="2224"/>
            <p14:sldId id="2220"/>
            <p14:sldId id="2216"/>
            <p14:sldId id="2225"/>
            <p14:sldId id="2230"/>
            <p14:sldId id="2226"/>
            <p14:sldId id="2227"/>
            <p14:sldId id="2228"/>
          </p14:sldIdLst>
        </p14:section>
        <p14:section name="회원가입" id="{61A323D1-9943-46FD-8C4C-21AE43D27FBD}">
          <p14:sldIdLst>
            <p14:sldId id="2232"/>
            <p14:sldId id="2233"/>
            <p14:sldId id="2234"/>
            <p14:sldId id="2235"/>
          </p14:sldIdLst>
        </p14:section>
        <p14:section name="조직 및 업무 분장" id="{97555723-A4D0-4BD8-90DB-F76CC4ECB1E5}">
          <p14:sldIdLst>
            <p14:sldId id="2236"/>
          </p14:sldIdLst>
        </p14:section>
        <p14:section name="장애인 체육 안내 &gt; 경기종목 소개" id="{23B776BA-6582-4FA9-9AEF-1E7C716271AD}">
          <p14:sldIdLst>
            <p14:sldId id="2237"/>
          </p14:sldIdLst>
        </p14:section>
        <p14:section name="임원 현황" id="{D3F21EFB-A102-460D-B7A1-C4023890B755}">
          <p14:sldIdLst>
            <p14:sldId id="2238"/>
          </p14:sldIdLst>
        </p14:section>
        <p14:section name="선수 등록 신청" id="{412B78A7-D8D3-4B96-988E-5C1C690E5EDD}">
          <p14:sldIdLst/>
        </p14:section>
        <p14:section name="등급분류 신청" id="{7F54BE26-D3E8-4DB5-97CB-B0CF4A1A5BE1}">
          <p14:sldIdLst>
            <p14:sldId id="2240"/>
            <p14:sldId id="2241"/>
            <p14:sldId id="2242"/>
          </p14:sldIdLst>
        </p14:section>
        <p14:section name="신인선수 선발&gt; 신인선수 선발 일정 선택 팝업" id="{E29B3132-71C8-4549-91A3-1FC43A887696}">
          <p14:sldIdLst>
            <p14:sldId id="2243"/>
          </p14:sldIdLst>
        </p14:section>
        <p14:section name="생활체육인 등록 신청" id="{5C0A7DCF-CB1C-4631-8A78-884818D9E217}">
          <p14:sldIdLst>
            <p14:sldId id="2244"/>
            <p14:sldId id="2248"/>
            <p14:sldId id="2245"/>
            <p14:sldId id="2246"/>
          </p14:sldIdLst>
        </p14:section>
        <p14:section name="데플림픽" id="{86CBF2A3-62D4-4CED-B93A-AE27C7402DEF}">
          <p14:sldIdLst>
            <p14:sldId id="2247"/>
          </p14:sldIdLst>
        </p14:section>
        <p14:section name="공지사항" id="{8D55D6F4-51C3-4543-B552-5E92E78DF224}">
          <p14:sldIdLst>
            <p14:sldId id="2249"/>
            <p14:sldId id="2254"/>
          </p14:sldIdLst>
        </p14:section>
        <p14:section name="FAQ" id="{6FD7E183-0543-4A88-82C8-DA6112338ED4}">
          <p14:sldIdLst>
            <p14:sldId id="2250"/>
            <p14:sldId id="2251"/>
          </p14:sldIdLst>
        </p14:section>
        <p14:section name="제증명 발급" id="{E44BF9FB-B794-4459-A84E-DE4FBF371D7B}">
          <p14:sldIdLst>
            <p14:sldId id="2252"/>
            <p14:sldId id="2253"/>
          </p14:sldIdLst>
        </p14:section>
        <p14:section name="선수현황" id="{A4BBF86E-8C47-4F10-B89E-B09BF97B4E78}">
          <p14:sldIdLst>
            <p14:sldId id="2255"/>
            <p14:sldId id="2258"/>
            <p14:sldId id="2256"/>
            <p14:sldId id="2259"/>
          </p14:sldIdLst>
        </p14:section>
        <p14:section name="체육인 프로필" id="{CDF74CD3-8B24-4F0C-BCE8-0D2528530D35}">
          <p14:sldIdLst>
            <p14:sldId id="2257"/>
            <p14:sldId id="2264"/>
            <p14:sldId id="2265"/>
          </p14:sldIdLst>
        </p14:section>
        <p14:section name="경기 영상 목록" id="{AA94F5F8-C3DB-425A-9AD7-0A8B73CBFB13}">
          <p14:sldIdLst>
            <p14:sldId id="2260"/>
          </p14:sldIdLst>
        </p14:section>
        <p14:section name="KPC 사진" id="{393830BA-B1E8-41FD-A25B-CD1F011339EF}">
          <p14:sldIdLst>
            <p14:sldId id="2261"/>
          </p14:sldIdLst>
        </p14:section>
        <p14:section name="KPC TV 채널" id="{432D9D85-23AF-477C-89B4-B82BCC92D252}">
          <p14:sldIdLst>
            <p14:sldId id="2262"/>
          </p14:sldIdLst>
        </p14:section>
        <p14:section name="찾아오시는 길" id="{4A0EBB32-86AE-43A0-BEFC-B5E809797FB5}">
          <p14:sldIdLst>
            <p14:sldId id="2263"/>
            <p14:sldId id="2266"/>
          </p14:sldIdLst>
        </p14:section>
        <p14:section name="My KPC" id="{AEB6C075-132D-4093-BD78-2C4C309ED149}">
          <p14:sldIdLst>
            <p14:sldId id="2267"/>
            <p14:sldId id="2268"/>
          </p14:sldIdLst>
        </p14:section>
        <p14:section name="임원 현황" id="{F0E8E845-16AE-48C1-B812-3856F1576937}">
          <p14:sldIdLst/>
        </p14:section>
        <p14:section name="사용자 진단" id="{6423856F-8E49-4EC7-8A68-3D452B831516}">
          <p14:sldIdLst/>
        </p14:section>
        <p14:section name="끝표지" id="{AF4D44C7-8EE4-4CED-9324-36A442E5D3CF}">
          <p14:sldIdLst/>
        </p14:section>
        <p14:section name="백업" id="{5213ED7C-4D49-4325-8EF6-421A204C498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FD57D48-4098-80A9-8E46-617B0BCEC2EB}" name="김명호" initials="명김" userId="S::kmh@snclabcorp.onmicrosoft.com::e0d603aa-548e-418b-a070-918475337925" providerId="AD"/>
  <p188:author id="{40BC7F51-CC62-907A-58E1-6132A187EF0E}" name="김기연" initials="기김" userId="S::gykim@snclabcorp.onmicrosoft.com::d1822779-7e1c-4a24-b8f6-8af2faa366f0" providerId="AD"/>
  <p188:author id="{A7AE478D-3794-0E20-6A17-93DA40387FA0}" name="이연재" initials="연이" userId="S::jay@snclabcorp.onmicrosoft.com::045bb118-b50f-4c52-b48b-97425183e9a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Giyeon" initials="KG" lastIdx="7" clrIdx="0">
    <p:extLst>
      <p:ext uri="{19B8F6BF-5375-455C-9EA6-DF929625EA0E}">
        <p15:presenceInfo xmlns:p15="http://schemas.microsoft.com/office/powerpoint/2012/main" userId="eae28d0ded6e68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9F9F"/>
    <a:srgbClr val="A0B3A5"/>
    <a:srgbClr val="C9D1CD"/>
    <a:srgbClr val="D83933"/>
    <a:srgbClr val="F5F6F8"/>
    <a:srgbClr val="F0F2F5"/>
    <a:srgbClr val="F9F9F9"/>
    <a:srgbClr val="D4D8F2"/>
    <a:srgbClr val="E6550D"/>
    <a:srgbClr val="F03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A6EC22-3782-419F-A754-61BA74037A0B}" v="7628" dt="2025-08-22T07:52:37.5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33" autoAdjust="0"/>
  </p:normalViewPr>
  <p:slideViewPr>
    <p:cSldViewPr snapToGrid="0" showGuides="1">
      <p:cViewPr varScale="1">
        <p:scale>
          <a:sx n="113" d="100"/>
          <a:sy n="113" d="100"/>
        </p:scale>
        <p:origin x="12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6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연재" userId="045bb118-b50f-4c52-b48b-97425183e9ac" providerId="ADAL" clId="{F7A6EC22-3782-419F-A754-61BA74037A0B}"/>
    <pc:docChg chg="undo custSel addSld delSld modSld sldOrd modMainMaster addSection delSection modSection">
      <pc:chgData name="이연재" userId="045bb118-b50f-4c52-b48b-97425183e9ac" providerId="ADAL" clId="{F7A6EC22-3782-419F-A754-61BA74037A0B}" dt="2025-08-22T07:52:37.547" v="18658" actId="14100"/>
      <pc:docMkLst>
        <pc:docMk/>
      </pc:docMkLst>
      <pc:sldChg chg="modSp mod">
        <pc:chgData name="이연재" userId="045bb118-b50f-4c52-b48b-97425183e9ac" providerId="ADAL" clId="{F7A6EC22-3782-419F-A754-61BA74037A0B}" dt="2025-08-20T00:45:00.508" v="6433" actId="113"/>
        <pc:sldMkLst>
          <pc:docMk/>
          <pc:sldMk cId="663090028" sldId="259"/>
        </pc:sldMkLst>
        <pc:spChg chg="mod">
          <ac:chgData name="이연재" userId="045bb118-b50f-4c52-b48b-97425183e9ac" providerId="ADAL" clId="{F7A6EC22-3782-419F-A754-61BA74037A0B}" dt="2025-08-20T00:45:00.508" v="6433" actId="113"/>
          <ac:spMkLst>
            <pc:docMk/>
            <pc:sldMk cId="663090028" sldId="259"/>
            <ac:spMk id="6" creationId="{648CA881-48B2-44CF-802C-77A8154BE220}"/>
          </ac:spMkLst>
        </pc:spChg>
      </pc:sldChg>
      <pc:sldChg chg="modSp del mod">
        <pc:chgData name="이연재" userId="045bb118-b50f-4c52-b48b-97425183e9ac" providerId="ADAL" clId="{F7A6EC22-3782-419F-A754-61BA74037A0B}" dt="2025-08-22T07:47:06.817" v="18416" actId="47"/>
        <pc:sldMkLst>
          <pc:docMk/>
          <pc:sldMk cId="2167379269" sldId="347"/>
        </pc:sldMkLst>
        <pc:graphicFrameChg chg="mod modGraphic">
          <ac:chgData name="이연재" userId="045bb118-b50f-4c52-b48b-97425183e9ac" providerId="ADAL" clId="{F7A6EC22-3782-419F-A754-61BA74037A0B}" dt="2025-08-22T07:27:52.754" v="18042" actId="14100"/>
          <ac:graphicFrameMkLst>
            <pc:docMk/>
            <pc:sldMk cId="2167379269" sldId="347"/>
            <ac:graphicFrameMk id="3" creationId="{64FA5E50-B9A4-4D83-B4D1-52AE8333F6ED}"/>
          </ac:graphicFrameMkLst>
        </pc:graphicFrameChg>
      </pc:sldChg>
      <pc:sldChg chg="delSp modSp mod">
        <pc:chgData name="이연재" userId="045bb118-b50f-4c52-b48b-97425183e9ac" providerId="ADAL" clId="{F7A6EC22-3782-419F-A754-61BA74037A0B}" dt="2025-08-19T00:50:27.154" v="76" actId="20577"/>
        <pc:sldMkLst>
          <pc:docMk/>
          <pc:sldMk cId="1687266130" sldId="362"/>
        </pc:sldMkLst>
        <pc:spChg chg="mod">
          <ac:chgData name="이연재" userId="045bb118-b50f-4c52-b48b-97425183e9ac" providerId="ADAL" clId="{F7A6EC22-3782-419F-A754-61BA74037A0B}" dt="2025-08-19T00:50:14.254" v="72" actId="20577"/>
          <ac:spMkLst>
            <pc:docMk/>
            <pc:sldMk cId="1687266130" sldId="362"/>
            <ac:spMk id="6" creationId="{DEC948E3-FBF5-45EE-B6C5-B3EBDB6CD957}"/>
          </ac:spMkLst>
        </pc:spChg>
        <pc:spChg chg="mod">
          <ac:chgData name="이연재" userId="045bb118-b50f-4c52-b48b-97425183e9ac" providerId="ADAL" clId="{F7A6EC22-3782-419F-A754-61BA74037A0B}" dt="2025-08-19T00:50:05.032" v="14" actId="20577"/>
          <ac:spMkLst>
            <pc:docMk/>
            <pc:sldMk cId="1687266130" sldId="362"/>
            <ac:spMk id="19" creationId="{49EB61F0-5091-4064-AF83-C21077B61AEB}"/>
          </ac:spMkLst>
        </pc:spChg>
        <pc:spChg chg="mod">
          <ac:chgData name="이연재" userId="045bb118-b50f-4c52-b48b-97425183e9ac" providerId="ADAL" clId="{F7A6EC22-3782-419F-A754-61BA74037A0B}" dt="2025-08-19T00:50:27.154" v="76" actId="20577"/>
          <ac:spMkLst>
            <pc:docMk/>
            <pc:sldMk cId="1687266130" sldId="362"/>
            <ac:spMk id="24" creationId="{9B295392-FB91-4594-8D67-2C3EFB13B1D7}"/>
          </ac:spMkLst>
        </pc:spChg>
      </pc:sldChg>
      <pc:sldChg chg="delSp modSp mod">
        <pc:chgData name="이연재" userId="045bb118-b50f-4c52-b48b-97425183e9ac" providerId="ADAL" clId="{F7A6EC22-3782-419F-A754-61BA74037A0B}" dt="2025-08-22T07:51:25.563" v="18513" actId="20577"/>
        <pc:sldMkLst>
          <pc:docMk/>
          <pc:sldMk cId="646722219" sldId="896"/>
        </pc:sldMkLst>
        <pc:graphicFrameChg chg="mod modGraphic">
          <ac:chgData name="이연재" userId="045bb118-b50f-4c52-b48b-97425183e9ac" providerId="ADAL" clId="{F7A6EC22-3782-419F-A754-61BA74037A0B}" dt="2025-08-22T07:51:25.563" v="18513" actId="20577"/>
          <ac:graphicFrameMkLst>
            <pc:docMk/>
            <pc:sldMk cId="646722219" sldId="896"/>
            <ac:graphicFrameMk id="5" creationId="{68E418C0-D2B8-4FB7-BD11-AAE586D188DE}"/>
          </ac:graphicFrameMkLst>
        </pc:graphicFrameChg>
      </pc:sldChg>
      <pc:sldChg chg="del">
        <pc:chgData name="이연재" userId="045bb118-b50f-4c52-b48b-97425183e9ac" providerId="ADAL" clId="{F7A6EC22-3782-419F-A754-61BA74037A0B}" dt="2025-08-19T00:50:36.816" v="77" actId="47"/>
        <pc:sldMkLst>
          <pc:docMk/>
          <pc:sldMk cId="442795413" sldId="901"/>
        </pc:sldMkLst>
      </pc:sldChg>
      <pc:sldChg chg="addSp delSp modSp mod ord">
        <pc:chgData name="이연재" userId="045bb118-b50f-4c52-b48b-97425183e9ac" providerId="ADAL" clId="{F7A6EC22-3782-419F-A754-61BA74037A0B}" dt="2025-08-22T06:14:54.137" v="16491" actId="20577"/>
        <pc:sldMkLst>
          <pc:docMk/>
          <pc:sldMk cId="2598911824" sldId="2174"/>
        </pc:sldMkLst>
        <pc:spChg chg="mod">
          <ac:chgData name="이연재" userId="045bb118-b50f-4c52-b48b-97425183e9ac" providerId="ADAL" clId="{F7A6EC22-3782-419F-A754-61BA74037A0B}" dt="2025-08-19T01:07:01.085" v="263" actId="20577"/>
          <ac:spMkLst>
            <pc:docMk/>
            <pc:sldMk cId="2598911824" sldId="2174"/>
            <ac:spMk id="3" creationId="{51FDE4B1-164D-1D89-55EC-8C1CE20E2593}"/>
          </ac:spMkLst>
        </pc:spChg>
        <pc:spChg chg="mod">
          <ac:chgData name="이연재" userId="045bb118-b50f-4c52-b48b-97425183e9ac" providerId="ADAL" clId="{F7A6EC22-3782-419F-A754-61BA74037A0B}" dt="2025-08-19T01:03:38.756" v="81" actId="20577"/>
          <ac:spMkLst>
            <pc:docMk/>
            <pc:sldMk cId="2598911824" sldId="2174"/>
            <ac:spMk id="4" creationId="{3AD4400F-9449-E76B-80C1-A7C9964F5BC0}"/>
          </ac:spMkLst>
        </pc:spChg>
        <pc:spChg chg="mod">
          <ac:chgData name="이연재" userId="045bb118-b50f-4c52-b48b-97425183e9ac" providerId="ADAL" clId="{F7A6EC22-3782-419F-A754-61BA74037A0B}" dt="2025-08-22T06:14:51.842" v="16475" actId="20577"/>
          <ac:spMkLst>
            <pc:docMk/>
            <pc:sldMk cId="2598911824" sldId="2174"/>
            <ac:spMk id="5" creationId="{DEF373AE-07FD-745E-766D-8AADAFA5F814}"/>
          </ac:spMkLst>
        </pc:spChg>
        <pc:spChg chg="mod">
          <ac:chgData name="이연재" userId="045bb118-b50f-4c52-b48b-97425183e9ac" providerId="ADAL" clId="{F7A6EC22-3782-419F-A754-61BA74037A0B}" dt="2025-08-19T01:06:28.160" v="221"/>
          <ac:spMkLst>
            <pc:docMk/>
            <pc:sldMk cId="2598911824" sldId="2174"/>
            <ac:spMk id="6" creationId="{05A07542-8548-52AD-5E28-487C744DBE65}"/>
          </ac:spMkLst>
        </pc:spChg>
        <pc:spChg chg="mod">
          <ac:chgData name="이연재" userId="045bb118-b50f-4c52-b48b-97425183e9ac" providerId="ADAL" clId="{F7A6EC22-3782-419F-A754-61BA74037A0B}" dt="2025-08-22T06:14:54.137" v="16491" actId="20577"/>
          <ac:spMkLst>
            <pc:docMk/>
            <pc:sldMk cId="2598911824" sldId="2174"/>
            <ac:spMk id="7" creationId="{A6EB2A12-B4E5-8DD0-D99A-135386085439}"/>
          </ac:spMkLst>
        </pc:spChg>
        <pc:spChg chg="mod">
          <ac:chgData name="이연재" userId="045bb118-b50f-4c52-b48b-97425183e9ac" providerId="ADAL" clId="{F7A6EC22-3782-419F-A754-61BA74037A0B}" dt="2025-08-21T01:24:09.101" v="9656" actId="20577"/>
          <ac:spMkLst>
            <pc:docMk/>
            <pc:sldMk cId="2598911824" sldId="2174"/>
            <ac:spMk id="8" creationId="{E7490DEC-5681-75BA-9FB5-24FEA981CC47}"/>
          </ac:spMkLst>
        </pc:spChg>
        <pc:spChg chg="add del mod">
          <ac:chgData name="이연재" userId="045bb118-b50f-4c52-b48b-97425183e9ac" providerId="ADAL" clId="{F7A6EC22-3782-419F-A754-61BA74037A0B}" dt="2025-08-21T01:23:11.704" v="9314" actId="478"/>
          <ac:spMkLst>
            <pc:docMk/>
            <pc:sldMk cId="2598911824" sldId="2174"/>
            <ac:spMk id="14" creationId="{3DD5A72B-FDF2-D245-F752-1C054D65E918}"/>
          </ac:spMkLst>
        </pc:spChg>
        <pc:spChg chg="add del mod">
          <ac:chgData name="이연재" userId="045bb118-b50f-4c52-b48b-97425183e9ac" providerId="ADAL" clId="{F7A6EC22-3782-419F-A754-61BA74037A0B}" dt="2025-08-21T01:23:11.704" v="9314" actId="478"/>
          <ac:spMkLst>
            <pc:docMk/>
            <pc:sldMk cId="2598911824" sldId="2174"/>
            <ac:spMk id="15" creationId="{4F4139BA-541D-7323-2D3E-9ED287D18A0C}"/>
          </ac:spMkLst>
        </pc:spChg>
        <pc:spChg chg="add mod">
          <ac:chgData name="이연재" userId="045bb118-b50f-4c52-b48b-97425183e9ac" providerId="ADAL" clId="{F7A6EC22-3782-419F-A754-61BA74037A0B}" dt="2025-08-21T01:23:18.282" v="9318" actId="1076"/>
          <ac:spMkLst>
            <pc:docMk/>
            <pc:sldMk cId="2598911824" sldId="2174"/>
            <ac:spMk id="21" creationId="{94BFD9AD-469C-9998-5046-4C0281705D26}"/>
          </ac:spMkLst>
        </pc:spChg>
        <pc:picChg chg="add del mod modCrop">
          <ac:chgData name="이연재" userId="045bb118-b50f-4c52-b48b-97425183e9ac" providerId="ADAL" clId="{F7A6EC22-3782-419F-A754-61BA74037A0B}" dt="2025-08-21T01:23:09.994" v="9313" actId="478"/>
          <ac:picMkLst>
            <pc:docMk/>
            <pc:sldMk cId="2598911824" sldId="2174"/>
            <ac:picMk id="13" creationId="{D6124333-7894-49D4-81E2-96B94A105AB2}"/>
          </ac:picMkLst>
        </pc:picChg>
        <pc:picChg chg="add mod">
          <ac:chgData name="이연재" userId="045bb118-b50f-4c52-b48b-97425183e9ac" providerId="ADAL" clId="{F7A6EC22-3782-419F-A754-61BA74037A0B}" dt="2025-08-21T01:23:18.282" v="9318" actId="1076"/>
          <ac:picMkLst>
            <pc:docMk/>
            <pc:sldMk cId="2598911824" sldId="2174"/>
            <ac:picMk id="20" creationId="{2352FD71-0868-4BD4-1EA7-D3F4AD57EE2B}"/>
          </ac:picMkLst>
        </pc:picChg>
      </pc:sldChg>
      <pc:sldChg chg="addSp modSp mod">
        <pc:chgData name="이연재" userId="045bb118-b50f-4c52-b48b-97425183e9ac" providerId="ADAL" clId="{F7A6EC22-3782-419F-A754-61BA74037A0B}" dt="2025-08-22T07:52:12.826" v="18637" actId="20577"/>
        <pc:sldMkLst>
          <pc:docMk/>
          <pc:sldMk cId="777811634" sldId="2175"/>
        </pc:sldMkLst>
        <pc:spChg chg="mod">
          <ac:chgData name="이연재" userId="045bb118-b50f-4c52-b48b-97425183e9ac" providerId="ADAL" clId="{F7A6EC22-3782-419F-A754-61BA74037A0B}" dt="2025-08-22T00:32:29.575" v="13447" actId="20577"/>
          <ac:spMkLst>
            <pc:docMk/>
            <pc:sldMk cId="777811634" sldId="2175"/>
            <ac:spMk id="2" creationId="{68ED37FD-EC60-AF90-7153-F5F2EDEB4931}"/>
          </ac:spMkLst>
        </pc:spChg>
        <pc:spChg chg="mod">
          <ac:chgData name="이연재" userId="045bb118-b50f-4c52-b48b-97425183e9ac" providerId="ADAL" clId="{F7A6EC22-3782-419F-A754-61BA74037A0B}" dt="2025-08-22T00:32:32.993" v="13448"/>
          <ac:spMkLst>
            <pc:docMk/>
            <pc:sldMk cId="777811634" sldId="2175"/>
            <ac:spMk id="3" creationId="{B20126EB-06AA-C6FD-72FB-394C2124184F}"/>
          </ac:spMkLst>
        </pc:spChg>
        <pc:spChg chg="mod">
          <ac:chgData name="이연재" userId="045bb118-b50f-4c52-b48b-97425183e9ac" providerId="ADAL" clId="{F7A6EC22-3782-419F-A754-61BA74037A0B}" dt="2025-08-22T00:35:35.216" v="13465" actId="20577"/>
          <ac:spMkLst>
            <pc:docMk/>
            <pc:sldMk cId="777811634" sldId="2175"/>
            <ac:spMk id="4" creationId="{A42F1E20-E5C7-B970-E44E-9C09DE481552}"/>
          </ac:spMkLst>
        </pc:spChg>
        <pc:spChg chg="mod">
          <ac:chgData name="이연재" userId="045bb118-b50f-4c52-b48b-97425183e9ac" providerId="ADAL" clId="{F7A6EC22-3782-419F-A754-61BA74037A0B}" dt="2025-08-22T00:35:49.929" v="13467"/>
          <ac:spMkLst>
            <pc:docMk/>
            <pc:sldMk cId="777811634" sldId="2175"/>
            <ac:spMk id="5" creationId="{415A739C-9504-846C-222B-C6DE8793ECD4}"/>
          </ac:spMkLst>
        </pc:spChg>
        <pc:spChg chg="mod">
          <ac:chgData name="이연재" userId="045bb118-b50f-4c52-b48b-97425183e9ac" providerId="ADAL" clId="{F7A6EC22-3782-419F-A754-61BA74037A0B}" dt="2025-08-22T00:35:51.917" v="13468"/>
          <ac:spMkLst>
            <pc:docMk/>
            <pc:sldMk cId="777811634" sldId="2175"/>
            <ac:spMk id="6" creationId="{811BDFDF-705C-6972-EF3D-11FC3EB56E0C}"/>
          </ac:spMkLst>
        </pc:spChg>
        <pc:spChg chg="mod">
          <ac:chgData name="이연재" userId="045bb118-b50f-4c52-b48b-97425183e9ac" providerId="ADAL" clId="{F7A6EC22-3782-419F-A754-61BA74037A0B}" dt="2025-08-22T07:23:17.981" v="17885" actId="20577"/>
          <ac:spMkLst>
            <pc:docMk/>
            <pc:sldMk cId="777811634" sldId="2175"/>
            <ac:spMk id="7" creationId="{AEDF0062-97A6-FEE0-1514-486A00E9C034}"/>
          </ac:spMkLst>
        </pc:spChg>
        <pc:spChg chg="mod">
          <ac:chgData name="이연재" userId="045bb118-b50f-4c52-b48b-97425183e9ac" providerId="ADAL" clId="{F7A6EC22-3782-419F-A754-61BA74037A0B}" dt="2025-08-22T07:52:12.826" v="18637" actId="20577"/>
          <ac:spMkLst>
            <pc:docMk/>
            <pc:sldMk cId="777811634" sldId="2175"/>
            <ac:spMk id="8" creationId="{82002DDC-0D5E-5958-7AD5-4403DCE99A17}"/>
          </ac:spMkLst>
        </pc:spChg>
        <pc:spChg chg="add mod">
          <ac:chgData name="이연재" userId="045bb118-b50f-4c52-b48b-97425183e9ac" providerId="ADAL" clId="{F7A6EC22-3782-419F-A754-61BA74037A0B}" dt="2025-08-22T00:34:16.025" v="13464" actId="1035"/>
          <ac:spMkLst>
            <pc:docMk/>
            <pc:sldMk cId="777811634" sldId="2175"/>
            <ac:spMk id="12" creationId="{75E46510-A507-9D0C-C656-E1AE1187746F}"/>
          </ac:spMkLst>
        </pc:spChg>
        <pc:picChg chg="add mod">
          <ac:chgData name="이연재" userId="045bb118-b50f-4c52-b48b-97425183e9ac" providerId="ADAL" clId="{F7A6EC22-3782-419F-A754-61BA74037A0B}" dt="2025-08-22T00:33:52.565" v="13454" actId="1076"/>
          <ac:picMkLst>
            <pc:docMk/>
            <pc:sldMk cId="777811634" sldId="2175"/>
            <ac:picMk id="11" creationId="{E08AA1E1-8A69-4365-9CC4-83BCA2D6C3ED}"/>
          </ac:picMkLst>
        </pc:picChg>
      </pc:sldChg>
      <pc:sldChg chg="addSp delSp modSp mod ord">
        <pc:chgData name="이연재" userId="045bb118-b50f-4c52-b48b-97425183e9ac" providerId="ADAL" clId="{F7A6EC22-3782-419F-A754-61BA74037A0B}" dt="2025-08-22T06:14:36.728" v="16471" actId="20577"/>
        <pc:sldMkLst>
          <pc:docMk/>
          <pc:sldMk cId="894425183" sldId="2176"/>
        </pc:sldMkLst>
        <pc:spChg chg="mod">
          <ac:chgData name="이연재" userId="045bb118-b50f-4c52-b48b-97425183e9ac" providerId="ADAL" clId="{F7A6EC22-3782-419F-A754-61BA74037A0B}" dt="2025-08-19T01:37:10.751" v="1628" actId="20577"/>
          <ac:spMkLst>
            <pc:docMk/>
            <pc:sldMk cId="894425183" sldId="2176"/>
            <ac:spMk id="3" creationId="{51FDE4B1-164D-1D89-55EC-8C1CE20E2593}"/>
          </ac:spMkLst>
        </pc:spChg>
        <pc:spChg chg="mod">
          <ac:chgData name="이연재" userId="045bb118-b50f-4c52-b48b-97425183e9ac" providerId="ADAL" clId="{F7A6EC22-3782-419F-A754-61BA74037A0B}" dt="2025-08-19T01:37:08.320" v="1619" actId="20577"/>
          <ac:spMkLst>
            <pc:docMk/>
            <pc:sldMk cId="894425183" sldId="2176"/>
            <ac:spMk id="4" creationId="{3AD4400F-9449-E76B-80C1-A7C9964F5BC0}"/>
          </ac:spMkLst>
        </pc:spChg>
        <pc:spChg chg="mod">
          <ac:chgData name="이연재" userId="045bb118-b50f-4c52-b48b-97425183e9ac" providerId="ADAL" clId="{F7A6EC22-3782-419F-A754-61BA74037A0B}" dt="2025-08-19T01:38:27.697" v="1702" actId="20577"/>
          <ac:spMkLst>
            <pc:docMk/>
            <pc:sldMk cId="894425183" sldId="2176"/>
            <ac:spMk id="5" creationId="{DEF373AE-07FD-745E-766D-8AADAFA5F814}"/>
          </ac:spMkLst>
        </pc:spChg>
        <pc:spChg chg="mod">
          <ac:chgData name="이연재" userId="045bb118-b50f-4c52-b48b-97425183e9ac" providerId="ADAL" clId="{F7A6EC22-3782-419F-A754-61BA74037A0B}" dt="2025-08-19T01:38:34.689" v="1704"/>
          <ac:spMkLst>
            <pc:docMk/>
            <pc:sldMk cId="894425183" sldId="2176"/>
            <ac:spMk id="6" creationId="{05A07542-8548-52AD-5E28-487C744DBE65}"/>
          </ac:spMkLst>
        </pc:spChg>
        <pc:spChg chg="mod">
          <ac:chgData name="이연재" userId="045bb118-b50f-4c52-b48b-97425183e9ac" providerId="ADAL" clId="{F7A6EC22-3782-419F-A754-61BA74037A0B}" dt="2025-08-22T06:14:36.728" v="16471" actId="20577"/>
          <ac:spMkLst>
            <pc:docMk/>
            <pc:sldMk cId="894425183" sldId="2176"/>
            <ac:spMk id="7" creationId="{A6EB2A12-B4E5-8DD0-D99A-135386085439}"/>
          </ac:spMkLst>
        </pc:spChg>
        <pc:spChg chg="mod">
          <ac:chgData name="이연재" userId="045bb118-b50f-4c52-b48b-97425183e9ac" providerId="ADAL" clId="{F7A6EC22-3782-419F-A754-61BA74037A0B}" dt="2025-08-19T01:38:43.051" v="1711" actId="20577"/>
          <ac:spMkLst>
            <pc:docMk/>
            <pc:sldMk cId="894425183" sldId="2176"/>
            <ac:spMk id="8" creationId="{E7490DEC-5681-75BA-9FB5-24FEA981CC47}"/>
          </ac:spMkLst>
        </pc:spChg>
        <pc:spChg chg="mod">
          <ac:chgData name="이연재" userId="045bb118-b50f-4c52-b48b-97425183e9ac" providerId="ADAL" clId="{F7A6EC22-3782-419F-A754-61BA74037A0B}" dt="2025-08-19T01:38:13.727" v="1694" actId="1036"/>
          <ac:spMkLst>
            <pc:docMk/>
            <pc:sldMk cId="894425183" sldId="2176"/>
            <ac:spMk id="21" creationId="{079598C3-7CBC-D1EB-DE78-1306E411BE8D}"/>
          </ac:spMkLst>
        </pc:spChg>
        <pc:grpChg chg="add mod">
          <ac:chgData name="이연재" userId="045bb118-b50f-4c52-b48b-97425183e9ac" providerId="ADAL" clId="{F7A6EC22-3782-419F-A754-61BA74037A0B}" dt="2025-08-19T01:38:13.727" v="1694" actId="1036"/>
          <ac:grpSpMkLst>
            <pc:docMk/>
            <pc:sldMk cId="894425183" sldId="2176"/>
            <ac:grpSpMk id="13" creationId="{29B38A8B-B637-FB1E-ED2A-2BB1DCE04F38}"/>
          </ac:grpSpMkLst>
        </pc:grpChg>
        <pc:picChg chg="mod">
          <ac:chgData name="이연재" userId="045bb118-b50f-4c52-b48b-97425183e9ac" providerId="ADAL" clId="{F7A6EC22-3782-419F-A754-61BA74037A0B}" dt="2025-08-19T01:38:13.727" v="1694" actId="1036"/>
          <ac:picMkLst>
            <pc:docMk/>
            <pc:sldMk cId="894425183" sldId="2176"/>
            <ac:picMk id="20" creationId="{CAE450B5-801B-44B2-5361-B26439EAD9C2}"/>
          </ac:picMkLst>
        </pc:picChg>
      </pc:sldChg>
      <pc:sldChg chg="delSp modSp add del mod">
        <pc:chgData name="이연재" userId="045bb118-b50f-4c52-b48b-97425183e9ac" providerId="ADAL" clId="{F7A6EC22-3782-419F-A754-61BA74037A0B}" dt="2025-08-20T00:45:22.801" v="6434" actId="47"/>
        <pc:sldMkLst>
          <pc:docMk/>
          <pc:sldMk cId="1647043015" sldId="2177"/>
        </pc:sldMkLst>
      </pc:sldChg>
      <pc:sldChg chg="addSp delSp modSp add mod">
        <pc:chgData name="이연재" userId="045bb118-b50f-4c52-b48b-97425183e9ac" providerId="ADAL" clId="{F7A6EC22-3782-419F-A754-61BA74037A0B}" dt="2025-08-22T06:27:39.715" v="17486" actId="20577"/>
        <pc:sldMkLst>
          <pc:docMk/>
          <pc:sldMk cId="1991811933" sldId="2178"/>
        </pc:sldMkLst>
        <pc:spChg chg="mod">
          <ac:chgData name="이연재" userId="045bb118-b50f-4c52-b48b-97425183e9ac" providerId="ADAL" clId="{F7A6EC22-3782-419F-A754-61BA74037A0B}" dt="2025-08-19T01:10:49.160" v="377"/>
          <ac:spMkLst>
            <pc:docMk/>
            <pc:sldMk cId="1991811933" sldId="2178"/>
            <ac:spMk id="5" creationId="{31905098-9EBE-720D-DF46-2D53FF9A43FA}"/>
          </ac:spMkLst>
        </pc:spChg>
        <pc:spChg chg="mod">
          <ac:chgData name="이연재" userId="045bb118-b50f-4c52-b48b-97425183e9ac" providerId="ADAL" clId="{F7A6EC22-3782-419F-A754-61BA74037A0B}" dt="2025-08-19T01:11:05.895" v="380"/>
          <ac:spMkLst>
            <pc:docMk/>
            <pc:sldMk cId="1991811933" sldId="2178"/>
            <ac:spMk id="6" creationId="{BAFF4C74-9576-5483-A023-F19255E51477}"/>
          </ac:spMkLst>
        </pc:spChg>
        <pc:spChg chg="mod">
          <ac:chgData name="이연재" userId="045bb118-b50f-4c52-b48b-97425183e9ac" providerId="ADAL" clId="{F7A6EC22-3782-419F-A754-61BA74037A0B}" dt="2025-08-22T06:13:52.320" v="16459" actId="20577"/>
          <ac:spMkLst>
            <pc:docMk/>
            <pc:sldMk cId="1991811933" sldId="2178"/>
            <ac:spMk id="7" creationId="{EA876002-CFB5-26A2-2C84-E016913A3971}"/>
          </ac:spMkLst>
        </pc:spChg>
        <pc:spChg chg="mod">
          <ac:chgData name="이연재" userId="045bb118-b50f-4c52-b48b-97425183e9ac" providerId="ADAL" clId="{F7A6EC22-3782-419F-A754-61BA74037A0B}" dt="2025-08-22T06:27:39.715" v="17486" actId="20577"/>
          <ac:spMkLst>
            <pc:docMk/>
            <pc:sldMk cId="1991811933" sldId="2178"/>
            <ac:spMk id="8" creationId="{28AF8CF0-A103-5FDD-25EC-C0E7892ED64C}"/>
          </ac:spMkLst>
        </pc:spChg>
        <pc:spChg chg="add mod">
          <ac:chgData name="이연재" userId="045bb118-b50f-4c52-b48b-97425183e9ac" providerId="ADAL" clId="{F7A6EC22-3782-419F-A754-61BA74037A0B}" dt="2025-08-21T06:42:23.559" v="10629" actId="1038"/>
          <ac:spMkLst>
            <pc:docMk/>
            <pc:sldMk cId="1991811933" sldId="2178"/>
            <ac:spMk id="14" creationId="{18EDF6BD-3993-87B9-0CF5-4806411482B7}"/>
          </ac:spMkLst>
        </pc:spChg>
        <pc:picChg chg="add del mod">
          <ac:chgData name="이연재" userId="045bb118-b50f-4c52-b48b-97425183e9ac" providerId="ADAL" clId="{F7A6EC22-3782-419F-A754-61BA74037A0B}" dt="2025-08-21T06:41:25.204" v="10612" actId="478"/>
          <ac:picMkLst>
            <pc:docMk/>
            <pc:sldMk cId="1991811933" sldId="2178"/>
            <ac:picMk id="11" creationId="{8BCF0AB7-15E7-1FDF-FA77-3AC7350834C0}"/>
          </ac:picMkLst>
        </pc:picChg>
        <pc:picChg chg="add mod">
          <ac:chgData name="이연재" userId="045bb118-b50f-4c52-b48b-97425183e9ac" providerId="ADAL" clId="{F7A6EC22-3782-419F-A754-61BA74037A0B}" dt="2025-08-21T06:41:29.188" v="10616" actId="1076"/>
          <ac:picMkLst>
            <pc:docMk/>
            <pc:sldMk cId="1991811933" sldId="2178"/>
            <ac:picMk id="13" creationId="{DF66C384-E4ED-4FAE-DD67-12927E755245}"/>
          </ac:picMkLst>
        </pc:picChg>
      </pc:sldChg>
      <pc:sldChg chg="addSp modSp new del mod">
        <pc:chgData name="이연재" userId="045bb118-b50f-4c52-b48b-97425183e9ac" providerId="ADAL" clId="{F7A6EC22-3782-419F-A754-61BA74037A0B}" dt="2025-08-19T01:06:14.008" v="217" actId="47"/>
        <pc:sldMkLst>
          <pc:docMk/>
          <pc:sldMk cId="2825370188" sldId="2178"/>
        </pc:sldMkLst>
      </pc:sldChg>
      <pc:sldChg chg="addSp delSp modSp add mod modClrScheme chgLayout">
        <pc:chgData name="이연재" userId="045bb118-b50f-4c52-b48b-97425183e9ac" providerId="ADAL" clId="{F7A6EC22-3782-419F-A754-61BA74037A0B}" dt="2025-08-22T06:15:05.530" v="16513"/>
        <pc:sldMkLst>
          <pc:docMk/>
          <pc:sldMk cId="3156586640" sldId="2179"/>
        </pc:sldMkLst>
        <pc:spChg chg="mod ord">
          <ac:chgData name="이연재" userId="045bb118-b50f-4c52-b48b-97425183e9ac" providerId="ADAL" clId="{F7A6EC22-3782-419F-A754-61BA74037A0B}" dt="2025-08-21T06:42:31.538" v="10630" actId="700"/>
          <ac:spMkLst>
            <pc:docMk/>
            <pc:sldMk cId="3156586640" sldId="2179"/>
            <ac:spMk id="2" creationId="{6249D62A-D87E-6786-06EB-AA1409149152}"/>
          </ac:spMkLst>
        </pc:spChg>
        <pc:spChg chg="mod ord">
          <ac:chgData name="이연재" userId="045bb118-b50f-4c52-b48b-97425183e9ac" providerId="ADAL" clId="{F7A6EC22-3782-419F-A754-61BA74037A0B}" dt="2025-08-21T06:42:31.538" v="10630" actId="700"/>
          <ac:spMkLst>
            <pc:docMk/>
            <pc:sldMk cId="3156586640" sldId="2179"/>
            <ac:spMk id="3" creationId="{38E290F6-96EE-C0B6-ED90-C95F45341D6F}"/>
          </ac:spMkLst>
        </pc:spChg>
        <pc:spChg chg="mod ord">
          <ac:chgData name="이연재" userId="045bb118-b50f-4c52-b48b-97425183e9ac" providerId="ADAL" clId="{F7A6EC22-3782-419F-A754-61BA74037A0B}" dt="2025-08-21T06:42:31.538" v="10630" actId="700"/>
          <ac:spMkLst>
            <pc:docMk/>
            <pc:sldMk cId="3156586640" sldId="2179"/>
            <ac:spMk id="4" creationId="{9BA463F0-5D25-F315-0255-0974F64D4E63}"/>
          </ac:spMkLst>
        </pc:spChg>
        <pc:spChg chg="add mod ord">
          <ac:chgData name="이연재" userId="045bb118-b50f-4c52-b48b-97425183e9ac" providerId="ADAL" clId="{F7A6EC22-3782-419F-A754-61BA74037A0B}" dt="2025-08-22T06:15:05.530" v="16513"/>
          <ac:spMkLst>
            <pc:docMk/>
            <pc:sldMk cId="3156586640" sldId="2179"/>
            <ac:spMk id="5" creationId="{E766F1C6-5F02-F98A-1962-CCF8F6F6F944}"/>
          </ac:spMkLst>
        </pc:spChg>
        <pc:spChg chg="add mod ord">
          <ac:chgData name="이연재" userId="045bb118-b50f-4c52-b48b-97425183e9ac" providerId="ADAL" clId="{F7A6EC22-3782-419F-A754-61BA74037A0B}" dt="2025-08-21T06:42:31.538" v="10630" actId="700"/>
          <ac:spMkLst>
            <pc:docMk/>
            <pc:sldMk cId="3156586640" sldId="2179"/>
            <ac:spMk id="12" creationId="{F92F3E9E-5AFA-226F-2383-930181528235}"/>
          </ac:spMkLst>
        </pc:spChg>
        <pc:spChg chg="add mod ord">
          <ac:chgData name="이연재" userId="045bb118-b50f-4c52-b48b-97425183e9ac" providerId="ADAL" clId="{F7A6EC22-3782-419F-A754-61BA74037A0B}" dt="2025-08-21T06:42:31.538" v="10630" actId="700"/>
          <ac:spMkLst>
            <pc:docMk/>
            <pc:sldMk cId="3156586640" sldId="2179"/>
            <ac:spMk id="13" creationId="{43819BF4-34C6-D968-F239-DF6501BE3596}"/>
          </ac:spMkLst>
        </pc:spChg>
        <pc:spChg chg="add del mod ord">
          <ac:chgData name="이연재" userId="045bb118-b50f-4c52-b48b-97425183e9ac" providerId="ADAL" clId="{F7A6EC22-3782-419F-A754-61BA74037A0B}" dt="2025-08-21T06:42:31.538" v="10630" actId="700"/>
          <ac:spMkLst>
            <pc:docMk/>
            <pc:sldMk cId="3156586640" sldId="2179"/>
            <ac:spMk id="14" creationId="{54E01EA9-EADB-97B1-8611-BA63CD34A067}"/>
          </ac:spMkLst>
        </pc:spChg>
        <pc:spChg chg="add mod ord">
          <ac:chgData name="이연재" userId="045bb118-b50f-4c52-b48b-97425183e9ac" providerId="ADAL" clId="{F7A6EC22-3782-419F-A754-61BA74037A0B}" dt="2025-08-21T06:42:31.538" v="10630" actId="700"/>
          <ac:spMkLst>
            <pc:docMk/>
            <pc:sldMk cId="3156586640" sldId="2179"/>
            <ac:spMk id="15" creationId="{74B51F5C-10A0-708A-CAC9-C5B3E8C87A67}"/>
          </ac:spMkLst>
        </pc:spChg>
        <pc:spChg chg="add mod">
          <ac:chgData name="이연재" userId="045bb118-b50f-4c52-b48b-97425183e9ac" providerId="ADAL" clId="{F7A6EC22-3782-419F-A754-61BA74037A0B}" dt="2025-08-20T00:45:46.546" v="6437" actId="1076"/>
          <ac:spMkLst>
            <pc:docMk/>
            <pc:sldMk cId="3156586640" sldId="2179"/>
            <ac:spMk id="16" creationId="{F3AE18E2-8D60-6FB2-3EFC-C05C9900D54E}"/>
          </ac:spMkLst>
        </pc:spChg>
        <pc:picChg chg="add mod">
          <ac:chgData name="이연재" userId="045bb118-b50f-4c52-b48b-97425183e9ac" providerId="ADAL" clId="{F7A6EC22-3782-419F-A754-61BA74037A0B}" dt="2025-08-20T00:45:46.546" v="6437" actId="1076"/>
          <ac:picMkLst>
            <pc:docMk/>
            <pc:sldMk cId="3156586640" sldId="2179"/>
            <ac:picMk id="11" creationId="{BA3605E9-AFDD-F564-164B-6BCA25D6B539}"/>
          </ac:picMkLst>
        </pc:picChg>
      </pc:sldChg>
      <pc:sldChg chg="addSp modSp add mod">
        <pc:chgData name="이연재" userId="045bb118-b50f-4c52-b48b-97425183e9ac" providerId="ADAL" clId="{F7A6EC22-3782-419F-A754-61BA74037A0B}" dt="2025-08-22T06:15:22.204" v="16556" actId="20577"/>
        <pc:sldMkLst>
          <pc:docMk/>
          <pc:sldMk cId="98992291" sldId="2180"/>
        </pc:sldMkLst>
        <pc:spChg chg="mod">
          <ac:chgData name="이연재" userId="045bb118-b50f-4c52-b48b-97425183e9ac" providerId="ADAL" clId="{F7A6EC22-3782-419F-A754-61BA74037A0B}" dt="2025-08-19T01:25:08.898" v="1037" actId="20577"/>
          <ac:spMkLst>
            <pc:docMk/>
            <pc:sldMk cId="98992291" sldId="2180"/>
            <ac:spMk id="3" creationId="{B4735874-0A98-D219-76E6-4E923A31628F}"/>
          </ac:spMkLst>
        </pc:spChg>
        <pc:spChg chg="mod">
          <ac:chgData name="이연재" userId="045bb118-b50f-4c52-b48b-97425183e9ac" providerId="ADAL" clId="{F7A6EC22-3782-419F-A754-61BA74037A0B}" dt="2025-08-19T01:25:21.892" v="1039"/>
          <ac:spMkLst>
            <pc:docMk/>
            <pc:sldMk cId="98992291" sldId="2180"/>
            <ac:spMk id="5" creationId="{AD4E0AA3-23E4-69F1-572B-1EA156F77885}"/>
          </ac:spMkLst>
        </pc:spChg>
        <pc:spChg chg="mod">
          <ac:chgData name="이연재" userId="045bb118-b50f-4c52-b48b-97425183e9ac" providerId="ADAL" clId="{F7A6EC22-3782-419F-A754-61BA74037A0B}" dt="2025-08-19T01:27:13.777" v="1172"/>
          <ac:spMkLst>
            <pc:docMk/>
            <pc:sldMk cId="98992291" sldId="2180"/>
            <ac:spMk id="6" creationId="{31F46DFE-0536-E11D-B584-5F2E8E9EACB2}"/>
          </ac:spMkLst>
        </pc:spChg>
        <pc:spChg chg="mod">
          <ac:chgData name="이연재" userId="045bb118-b50f-4c52-b48b-97425183e9ac" providerId="ADAL" clId="{F7A6EC22-3782-419F-A754-61BA74037A0B}" dt="2025-08-22T06:15:07.435" v="16519" actId="20577"/>
          <ac:spMkLst>
            <pc:docMk/>
            <pc:sldMk cId="98992291" sldId="2180"/>
            <ac:spMk id="7" creationId="{DE8BBD42-2EB8-5F87-85D5-A70428808086}"/>
          </ac:spMkLst>
        </pc:spChg>
        <pc:spChg chg="mod">
          <ac:chgData name="이연재" userId="045bb118-b50f-4c52-b48b-97425183e9ac" providerId="ADAL" clId="{F7A6EC22-3782-419F-A754-61BA74037A0B}" dt="2025-08-22T06:15:22.204" v="16556" actId="20577"/>
          <ac:spMkLst>
            <pc:docMk/>
            <pc:sldMk cId="98992291" sldId="2180"/>
            <ac:spMk id="8" creationId="{A366A270-A5EB-424C-B5D7-1F602D44552B}"/>
          </ac:spMkLst>
        </pc:spChg>
        <pc:spChg chg="add mod">
          <ac:chgData name="이연재" userId="045bb118-b50f-4c52-b48b-97425183e9ac" providerId="ADAL" clId="{F7A6EC22-3782-419F-A754-61BA74037A0B}" dt="2025-08-19T01:27:04.757" v="1171" actId="14100"/>
          <ac:spMkLst>
            <pc:docMk/>
            <pc:sldMk cId="98992291" sldId="2180"/>
            <ac:spMk id="12" creationId="{EBEE2143-D518-2363-69AE-17D1D7368699}"/>
          </ac:spMkLst>
        </pc:spChg>
        <pc:spChg chg="add mod">
          <ac:chgData name="이연재" userId="045bb118-b50f-4c52-b48b-97425183e9ac" providerId="ADAL" clId="{F7A6EC22-3782-419F-A754-61BA74037A0B}" dt="2025-08-19T01:27:04.757" v="1171" actId="14100"/>
          <ac:spMkLst>
            <pc:docMk/>
            <pc:sldMk cId="98992291" sldId="2180"/>
            <ac:spMk id="14" creationId="{6A833C88-4CDE-7ADA-65FF-76324219D286}"/>
          </ac:spMkLst>
        </pc:spChg>
        <pc:picChg chg="add mod modCrop">
          <ac:chgData name="이연재" userId="045bb118-b50f-4c52-b48b-97425183e9ac" providerId="ADAL" clId="{F7A6EC22-3782-419F-A754-61BA74037A0B}" dt="2025-08-19T01:26:26.617" v="1045" actId="1076"/>
          <ac:picMkLst>
            <pc:docMk/>
            <pc:sldMk cId="98992291" sldId="2180"/>
            <ac:picMk id="11" creationId="{9AB61D59-7090-A28E-9B5B-98CEF0C0190B}"/>
          </ac:picMkLst>
        </pc:picChg>
      </pc:sldChg>
      <pc:sldChg chg="addSp modSp add mod">
        <pc:chgData name="이연재" userId="045bb118-b50f-4c52-b48b-97425183e9ac" providerId="ADAL" clId="{F7A6EC22-3782-419F-A754-61BA74037A0B}" dt="2025-08-22T06:15:54.664" v="16761" actId="20577"/>
        <pc:sldMkLst>
          <pc:docMk/>
          <pc:sldMk cId="3685240860" sldId="2181"/>
        </pc:sldMkLst>
        <pc:spChg chg="mod">
          <ac:chgData name="이연재" userId="045bb118-b50f-4c52-b48b-97425183e9ac" providerId="ADAL" clId="{F7A6EC22-3782-419F-A754-61BA74037A0B}" dt="2025-08-19T01:30:01.038" v="1294" actId="20577"/>
          <ac:spMkLst>
            <pc:docMk/>
            <pc:sldMk cId="3685240860" sldId="2181"/>
            <ac:spMk id="3" creationId="{2D7192ED-4EDA-7F3D-B100-26D42FD4B2A2}"/>
          </ac:spMkLst>
        </pc:spChg>
        <pc:spChg chg="mod">
          <ac:chgData name="이연재" userId="045bb118-b50f-4c52-b48b-97425183e9ac" providerId="ADAL" clId="{F7A6EC22-3782-419F-A754-61BA74037A0B}" dt="2025-08-20T00:47:03.553" v="6533" actId="20577"/>
          <ac:spMkLst>
            <pc:docMk/>
            <pc:sldMk cId="3685240860" sldId="2181"/>
            <ac:spMk id="5" creationId="{78B49145-F6D1-9D06-CB3B-5254BD05475B}"/>
          </ac:spMkLst>
        </pc:spChg>
        <pc:spChg chg="mod">
          <ac:chgData name="이연재" userId="045bb118-b50f-4c52-b48b-97425183e9ac" providerId="ADAL" clId="{F7A6EC22-3782-419F-A754-61BA74037A0B}" dt="2025-08-20T00:47:03.555" v="6534" actId="20577"/>
          <ac:spMkLst>
            <pc:docMk/>
            <pc:sldMk cId="3685240860" sldId="2181"/>
            <ac:spMk id="6" creationId="{A015F960-4626-83D7-819D-A3A617C26B23}"/>
          </ac:spMkLst>
        </pc:spChg>
        <pc:spChg chg="mod">
          <ac:chgData name="이연재" userId="045bb118-b50f-4c52-b48b-97425183e9ac" providerId="ADAL" clId="{F7A6EC22-3782-419F-A754-61BA74037A0B}" dt="2025-08-22T06:15:27.565" v="16562" actId="20577"/>
          <ac:spMkLst>
            <pc:docMk/>
            <pc:sldMk cId="3685240860" sldId="2181"/>
            <ac:spMk id="7" creationId="{D34D92E4-5870-7253-EE15-026658BDA862}"/>
          </ac:spMkLst>
        </pc:spChg>
        <pc:spChg chg="mod">
          <ac:chgData name="이연재" userId="045bb118-b50f-4c52-b48b-97425183e9ac" providerId="ADAL" clId="{F7A6EC22-3782-419F-A754-61BA74037A0B}" dt="2025-08-22T06:15:54.664" v="16761" actId="20577"/>
          <ac:spMkLst>
            <pc:docMk/>
            <pc:sldMk cId="3685240860" sldId="2181"/>
            <ac:spMk id="8" creationId="{4980F109-E4D2-F2AF-2884-2D3C4073DB72}"/>
          </ac:spMkLst>
        </pc:spChg>
        <pc:spChg chg="add mod">
          <ac:chgData name="이연재" userId="045bb118-b50f-4c52-b48b-97425183e9ac" providerId="ADAL" clId="{F7A6EC22-3782-419F-A754-61BA74037A0B}" dt="2025-08-19T01:29:32.166" v="1258" actId="1037"/>
          <ac:spMkLst>
            <pc:docMk/>
            <pc:sldMk cId="3685240860" sldId="2181"/>
            <ac:spMk id="12" creationId="{70C1F729-A70B-4A05-2230-2016351AC767}"/>
          </ac:spMkLst>
        </pc:spChg>
        <pc:picChg chg="add mod modCrop">
          <ac:chgData name="이연재" userId="045bb118-b50f-4c52-b48b-97425183e9ac" providerId="ADAL" clId="{F7A6EC22-3782-419F-A754-61BA74037A0B}" dt="2025-08-19T01:29:13.308" v="1196" actId="1076"/>
          <ac:picMkLst>
            <pc:docMk/>
            <pc:sldMk cId="3685240860" sldId="2181"/>
            <ac:picMk id="11" creationId="{A744B873-063E-0084-1B90-4268EA36B6C6}"/>
          </ac:picMkLst>
        </pc:picChg>
      </pc:sldChg>
      <pc:sldChg chg="addSp modSp add mod">
        <pc:chgData name="이연재" userId="045bb118-b50f-4c52-b48b-97425183e9ac" providerId="ADAL" clId="{F7A6EC22-3782-419F-A754-61BA74037A0B}" dt="2025-08-22T06:14:22.893" v="16465" actId="20577"/>
        <pc:sldMkLst>
          <pc:docMk/>
          <pc:sldMk cId="2642628879" sldId="2182"/>
        </pc:sldMkLst>
        <pc:spChg chg="mod">
          <ac:chgData name="이연재" userId="045bb118-b50f-4c52-b48b-97425183e9ac" providerId="ADAL" clId="{F7A6EC22-3782-419F-A754-61BA74037A0B}" dt="2025-08-19T01:10:30.516" v="374"/>
          <ac:spMkLst>
            <pc:docMk/>
            <pc:sldMk cId="2642628879" sldId="2182"/>
            <ac:spMk id="5" creationId="{9462EC3E-6F52-C1B3-3AB2-A24EC3254D23}"/>
          </ac:spMkLst>
        </pc:spChg>
        <pc:spChg chg="mod">
          <ac:chgData name="이연재" userId="045bb118-b50f-4c52-b48b-97425183e9ac" providerId="ADAL" clId="{F7A6EC22-3782-419F-A754-61BA74037A0B}" dt="2025-08-19T01:11:18.423" v="382"/>
          <ac:spMkLst>
            <pc:docMk/>
            <pc:sldMk cId="2642628879" sldId="2182"/>
            <ac:spMk id="6" creationId="{FAE31C34-C77D-874B-6778-603F717C942E}"/>
          </ac:spMkLst>
        </pc:spChg>
        <pc:spChg chg="mod">
          <ac:chgData name="이연재" userId="045bb118-b50f-4c52-b48b-97425183e9ac" providerId="ADAL" clId="{F7A6EC22-3782-419F-A754-61BA74037A0B}" dt="2025-08-22T06:14:22.893" v="16465" actId="20577"/>
          <ac:spMkLst>
            <pc:docMk/>
            <pc:sldMk cId="2642628879" sldId="2182"/>
            <ac:spMk id="7" creationId="{6410C1F1-6312-D626-2CE2-56E603CD2C72}"/>
          </ac:spMkLst>
        </pc:spChg>
        <pc:spChg chg="mod">
          <ac:chgData name="이연재" userId="045bb118-b50f-4c52-b48b-97425183e9ac" providerId="ADAL" clId="{F7A6EC22-3782-419F-A754-61BA74037A0B}" dt="2025-08-19T01:10:33.686" v="375"/>
          <ac:spMkLst>
            <pc:docMk/>
            <pc:sldMk cId="2642628879" sldId="2182"/>
            <ac:spMk id="8" creationId="{D48A37F3-B0E6-9831-7519-EC1A927835E7}"/>
          </ac:spMkLst>
        </pc:spChg>
        <pc:spChg chg="add mod">
          <ac:chgData name="이연재" userId="045bb118-b50f-4c52-b48b-97425183e9ac" providerId="ADAL" clId="{F7A6EC22-3782-419F-A754-61BA74037A0B}" dt="2025-08-21T06:42:02.239" v="10617" actId="1076"/>
          <ac:spMkLst>
            <pc:docMk/>
            <pc:sldMk cId="2642628879" sldId="2182"/>
            <ac:spMk id="12" creationId="{49268E04-313B-AAA3-E05E-892B83680B3A}"/>
          </ac:spMkLst>
        </pc:spChg>
        <pc:spChg chg="add mod">
          <ac:chgData name="이연재" userId="045bb118-b50f-4c52-b48b-97425183e9ac" providerId="ADAL" clId="{F7A6EC22-3782-419F-A754-61BA74037A0B}" dt="2025-08-21T06:42:09.556" v="10624" actId="1036"/>
          <ac:spMkLst>
            <pc:docMk/>
            <pc:sldMk cId="2642628879" sldId="2182"/>
            <ac:spMk id="15" creationId="{2F62AEEB-5C46-4FF0-A4C6-DC5BEC47CE8D}"/>
          </ac:spMkLst>
        </pc:spChg>
        <pc:picChg chg="add mod">
          <ac:chgData name="이연재" userId="045bb118-b50f-4c52-b48b-97425183e9ac" providerId="ADAL" clId="{F7A6EC22-3782-419F-A754-61BA74037A0B}" dt="2025-08-21T06:42:02.239" v="10617" actId="1076"/>
          <ac:picMkLst>
            <pc:docMk/>
            <pc:sldMk cId="2642628879" sldId="2182"/>
            <ac:picMk id="11" creationId="{A86BA920-21E9-98CA-102B-29A7D6B16DB3}"/>
          </ac:picMkLst>
        </pc:picChg>
        <pc:picChg chg="add mod">
          <ac:chgData name="이연재" userId="045bb118-b50f-4c52-b48b-97425183e9ac" providerId="ADAL" clId="{F7A6EC22-3782-419F-A754-61BA74037A0B}" dt="2025-08-21T06:42:04.836" v="10620" actId="1076"/>
          <ac:picMkLst>
            <pc:docMk/>
            <pc:sldMk cId="2642628879" sldId="2182"/>
            <ac:picMk id="14" creationId="{EFC3A5B7-29E5-CCA6-634F-F171D0D8389A}"/>
          </ac:picMkLst>
        </pc:picChg>
      </pc:sldChg>
      <pc:sldChg chg="addSp delSp modSp add mod">
        <pc:chgData name="이연재" userId="045bb118-b50f-4c52-b48b-97425183e9ac" providerId="ADAL" clId="{F7A6EC22-3782-419F-A754-61BA74037A0B}" dt="2025-08-22T06:16:00.696" v="16767" actId="20577"/>
        <pc:sldMkLst>
          <pc:docMk/>
          <pc:sldMk cId="3902481014" sldId="2183"/>
        </pc:sldMkLst>
        <pc:spChg chg="mod">
          <ac:chgData name="이연재" userId="045bb118-b50f-4c52-b48b-97425183e9ac" providerId="ADAL" clId="{F7A6EC22-3782-419F-A754-61BA74037A0B}" dt="2025-08-19T01:30:11.307" v="1315" actId="20577"/>
          <ac:spMkLst>
            <pc:docMk/>
            <pc:sldMk cId="3902481014" sldId="2183"/>
            <ac:spMk id="3" creationId="{6FAF18F0-8AA1-9428-782C-4E8A5077FE28}"/>
          </ac:spMkLst>
        </pc:spChg>
        <pc:spChg chg="mod">
          <ac:chgData name="이연재" userId="045bb118-b50f-4c52-b48b-97425183e9ac" providerId="ADAL" clId="{F7A6EC22-3782-419F-A754-61BA74037A0B}" dt="2025-08-19T01:36:53.378" v="1616"/>
          <ac:spMkLst>
            <pc:docMk/>
            <pc:sldMk cId="3902481014" sldId="2183"/>
            <ac:spMk id="5" creationId="{B7D4378F-3D87-BEAC-EE91-24E48D8A49F1}"/>
          </ac:spMkLst>
        </pc:spChg>
        <pc:spChg chg="mod">
          <ac:chgData name="이연재" userId="045bb118-b50f-4c52-b48b-97425183e9ac" providerId="ADAL" clId="{F7A6EC22-3782-419F-A754-61BA74037A0B}" dt="2025-08-19T01:37:01.683" v="1618"/>
          <ac:spMkLst>
            <pc:docMk/>
            <pc:sldMk cId="3902481014" sldId="2183"/>
            <ac:spMk id="6" creationId="{079A0CD8-387C-6FE4-6A5E-B05937287D7B}"/>
          </ac:spMkLst>
        </pc:spChg>
        <pc:spChg chg="mod">
          <ac:chgData name="이연재" userId="045bb118-b50f-4c52-b48b-97425183e9ac" providerId="ADAL" clId="{F7A6EC22-3782-419F-A754-61BA74037A0B}" dt="2025-08-22T06:16:00.696" v="16767" actId="20577"/>
          <ac:spMkLst>
            <pc:docMk/>
            <pc:sldMk cId="3902481014" sldId="2183"/>
            <ac:spMk id="7" creationId="{FBC14B0E-523F-E2FD-0C2D-AF9C8EE69FA4}"/>
          </ac:spMkLst>
        </pc:spChg>
        <pc:spChg chg="mod">
          <ac:chgData name="이연재" userId="045bb118-b50f-4c52-b48b-97425183e9ac" providerId="ADAL" clId="{F7A6EC22-3782-419F-A754-61BA74037A0B}" dt="2025-08-20T00:53:57.567" v="6857" actId="20577"/>
          <ac:spMkLst>
            <pc:docMk/>
            <pc:sldMk cId="3902481014" sldId="2183"/>
            <ac:spMk id="8" creationId="{78E812A6-5DA5-B970-852D-F6468C409B72}"/>
          </ac:spMkLst>
        </pc:spChg>
        <pc:spChg chg="add mod">
          <ac:chgData name="이연재" userId="045bb118-b50f-4c52-b48b-97425183e9ac" providerId="ADAL" clId="{F7A6EC22-3782-419F-A754-61BA74037A0B}" dt="2025-08-19T01:38:02.762" v="1660" actId="1076"/>
          <ac:spMkLst>
            <pc:docMk/>
            <pc:sldMk cId="3902481014" sldId="2183"/>
            <ac:spMk id="14" creationId="{59D21EE5-6F3B-ABE3-7C07-E18F08C62B78}"/>
          </ac:spMkLst>
        </pc:spChg>
        <pc:grpChg chg="add mod">
          <ac:chgData name="이연재" userId="045bb118-b50f-4c52-b48b-97425183e9ac" providerId="ADAL" clId="{F7A6EC22-3782-419F-A754-61BA74037A0B}" dt="2025-08-19T01:38:02.762" v="1660" actId="1076"/>
          <ac:grpSpMkLst>
            <pc:docMk/>
            <pc:sldMk cId="3902481014" sldId="2183"/>
            <ac:grpSpMk id="15" creationId="{76EB4797-1AB3-C767-B9DC-36513BA689ED}"/>
          </ac:grpSpMkLst>
        </pc:grpChg>
        <pc:picChg chg="add mod modCrop">
          <ac:chgData name="이연재" userId="045bb118-b50f-4c52-b48b-97425183e9ac" providerId="ADAL" clId="{F7A6EC22-3782-419F-A754-61BA74037A0B}" dt="2025-08-19T01:38:02.762" v="1660" actId="1076"/>
          <ac:picMkLst>
            <pc:docMk/>
            <pc:sldMk cId="3902481014" sldId="2183"/>
            <ac:picMk id="13" creationId="{89D62C7B-AE03-5089-BA63-CA4F19A63BB7}"/>
          </ac:picMkLst>
        </pc:picChg>
      </pc:sldChg>
      <pc:sldChg chg="addSp delSp modSp add mod">
        <pc:chgData name="이연재" userId="045bb118-b50f-4c52-b48b-97425183e9ac" providerId="ADAL" clId="{F7A6EC22-3782-419F-A754-61BA74037A0B}" dt="2025-08-22T06:16:18.578" v="16773" actId="20577"/>
        <pc:sldMkLst>
          <pc:docMk/>
          <pc:sldMk cId="1787170452" sldId="2184"/>
        </pc:sldMkLst>
        <pc:spChg chg="mod">
          <ac:chgData name="이연재" userId="045bb118-b50f-4c52-b48b-97425183e9ac" providerId="ADAL" clId="{F7A6EC22-3782-419F-A754-61BA74037A0B}" dt="2025-08-19T02:07:22.189" v="1952"/>
          <ac:spMkLst>
            <pc:docMk/>
            <pc:sldMk cId="1787170452" sldId="2184"/>
            <ac:spMk id="3" creationId="{E3472F35-7C8F-B972-7BCA-E234CAF9429F}"/>
          </ac:spMkLst>
        </pc:spChg>
        <pc:spChg chg="mod">
          <ac:chgData name="이연재" userId="045bb118-b50f-4c52-b48b-97425183e9ac" providerId="ADAL" clId="{F7A6EC22-3782-419F-A754-61BA74037A0B}" dt="2025-08-19T01:45:29.235" v="1735"/>
          <ac:spMkLst>
            <pc:docMk/>
            <pc:sldMk cId="1787170452" sldId="2184"/>
            <ac:spMk id="5" creationId="{780DD72C-86EB-A0AC-6ACA-ACCDB9F70DD4}"/>
          </ac:spMkLst>
        </pc:spChg>
        <pc:spChg chg="mod">
          <ac:chgData name="이연재" userId="045bb118-b50f-4c52-b48b-97425183e9ac" providerId="ADAL" clId="{F7A6EC22-3782-419F-A754-61BA74037A0B}" dt="2025-08-19T01:49:25.166" v="1872"/>
          <ac:spMkLst>
            <pc:docMk/>
            <pc:sldMk cId="1787170452" sldId="2184"/>
            <ac:spMk id="6" creationId="{E7A4700C-9FA3-9CCC-3E8F-4AD8A201411A}"/>
          </ac:spMkLst>
        </pc:spChg>
        <pc:spChg chg="mod">
          <ac:chgData name="이연재" userId="045bb118-b50f-4c52-b48b-97425183e9ac" providerId="ADAL" clId="{F7A6EC22-3782-419F-A754-61BA74037A0B}" dt="2025-08-22T06:16:18.578" v="16773" actId="20577"/>
          <ac:spMkLst>
            <pc:docMk/>
            <pc:sldMk cId="1787170452" sldId="2184"/>
            <ac:spMk id="7" creationId="{B71FD7A7-FA60-60A7-6FB8-A382466C63D5}"/>
          </ac:spMkLst>
        </pc:spChg>
        <pc:spChg chg="mod">
          <ac:chgData name="이연재" userId="045bb118-b50f-4c52-b48b-97425183e9ac" providerId="ADAL" clId="{F7A6EC22-3782-419F-A754-61BA74037A0B}" dt="2025-08-19T01:50:04.092" v="1877"/>
          <ac:spMkLst>
            <pc:docMk/>
            <pc:sldMk cId="1787170452" sldId="2184"/>
            <ac:spMk id="8" creationId="{061E2BAE-E500-79A6-4401-3D78E263D621}"/>
          </ac:spMkLst>
        </pc:spChg>
        <pc:spChg chg="add mod">
          <ac:chgData name="이연재" userId="045bb118-b50f-4c52-b48b-97425183e9ac" providerId="ADAL" clId="{F7A6EC22-3782-419F-A754-61BA74037A0B}" dt="2025-08-19T08:04:59.410" v="6359" actId="552"/>
          <ac:spMkLst>
            <pc:docMk/>
            <pc:sldMk cId="1787170452" sldId="2184"/>
            <ac:spMk id="18" creationId="{DE9126A7-A861-19DF-D17E-0B3E453423EF}"/>
          </ac:spMkLst>
        </pc:spChg>
        <pc:spChg chg="add mod">
          <ac:chgData name="이연재" userId="045bb118-b50f-4c52-b48b-97425183e9ac" providerId="ADAL" clId="{F7A6EC22-3782-419F-A754-61BA74037A0B}" dt="2025-08-19T08:05:10.990" v="6363" actId="1037"/>
          <ac:spMkLst>
            <pc:docMk/>
            <pc:sldMk cId="1787170452" sldId="2184"/>
            <ac:spMk id="20" creationId="{C0ACC15C-30E5-286B-95C5-205BCADA60CC}"/>
          </ac:spMkLst>
        </pc:spChg>
        <pc:picChg chg="add mod modCrop">
          <ac:chgData name="이연재" userId="045bb118-b50f-4c52-b48b-97425183e9ac" providerId="ADAL" clId="{F7A6EC22-3782-419F-A754-61BA74037A0B}" dt="2025-08-20T00:49:15.611" v="6825" actId="208"/>
          <ac:picMkLst>
            <pc:docMk/>
            <pc:sldMk cId="1787170452" sldId="2184"/>
            <ac:picMk id="17" creationId="{403FE64D-886E-1D29-6CAC-72CBB6383588}"/>
          </ac:picMkLst>
        </pc:picChg>
      </pc:sldChg>
      <pc:sldChg chg="add del">
        <pc:chgData name="이연재" userId="045bb118-b50f-4c52-b48b-97425183e9ac" providerId="ADAL" clId="{F7A6EC22-3782-419F-A754-61BA74037A0B}" dt="2025-08-19T01:29:50.497" v="1267"/>
        <pc:sldMkLst>
          <pc:docMk/>
          <pc:sldMk cId="1850491455" sldId="2184"/>
        </pc:sldMkLst>
      </pc:sldChg>
      <pc:sldChg chg="add del">
        <pc:chgData name="이연재" userId="045bb118-b50f-4c52-b48b-97425183e9ac" providerId="ADAL" clId="{F7A6EC22-3782-419F-A754-61BA74037A0B}" dt="2025-08-19T01:29:49.886" v="1266"/>
        <pc:sldMkLst>
          <pc:docMk/>
          <pc:sldMk cId="1928665794" sldId="2185"/>
        </pc:sldMkLst>
      </pc:sldChg>
      <pc:sldChg chg="addSp modSp add mod">
        <pc:chgData name="이연재" userId="045bb118-b50f-4c52-b48b-97425183e9ac" providerId="ADAL" clId="{F7A6EC22-3782-419F-A754-61BA74037A0B}" dt="2025-08-22T06:16:30.007" v="16785" actId="20577"/>
        <pc:sldMkLst>
          <pc:docMk/>
          <pc:sldMk cId="2658889741" sldId="2185"/>
        </pc:sldMkLst>
        <pc:spChg chg="mod">
          <ac:chgData name="이연재" userId="045bb118-b50f-4c52-b48b-97425183e9ac" providerId="ADAL" clId="{F7A6EC22-3782-419F-A754-61BA74037A0B}" dt="2025-08-19T01:51:41.042" v="1882" actId="20577"/>
          <ac:spMkLst>
            <pc:docMk/>
            <pc:sldMk cId="2658889741" sldId="2185"/>
            <ac:spMk id="3" creationId="{7C4D5E42-7D30-DC82-7BD9-DE1817E5418A}"/>
          </ac:spMkLst>
        </pc:spChg>
        <pc:spChg chg="mod">
          <ac:chgData name="이연재" userId="045bb118-b50f-4c52-b48b-97425183e9ac" providerId="ADAL" clId="{F7A6EC22-3782-419F-A754-61BA74037A0B}" dt="2025-08-19T02:07:01.689" v="1950"/>
          <ac:spMkLst>
            <pc:docMk/>
            <pc:sldMk cId="2658889741" sldId="2185"/>
            <ac:spMk id="5" creationId="{FFBEDCB8-8C46-0EB8-EF63-43C0637003C2}"/>
          </ac:spMkLst>
        </pc:spChg>
        <pc:spChg chg="mod">
          <ac:chgData name="이연재" userId="045bb118-b50f-4c52-b48b-97425183e9ac" providerId="ADAL" clId="{F7A6EC22-3782-419F-A754-61BA74037A0B}" dt="2025-08-19T02:07:03.211" v="1951" actId="20577"/>
          <ac:spMkLst>
            <pc:docMk/>
            <pc:sldMk cId="2658889741" sldId="2185"/>
            <ac:spMk id="6" creationId="{34EA26A3-D4CC-4835-FEC8-F9545B1BA19E}"/>
          </ac:spMkLst>
        </pc:spChg>
        <pc:spChg chg="mod">
          <ac:chgData name="이연재" userId="045bb118-b50f-4c52-b48b-97425183e9ac" providerId="ADAL" clId="{F7A6EC22-3782-419F-A754-61BA74037A0B}" dt="2025-08-22T06:16:30.007" v="16785" actId="20577"/>
          <ac:spMkLst>
            <pc:docMk/>
            <pc:sldMk cId="2658889741" sldId="2185"/>
            <ac:spMk id="7" creationId="{5906ADFE-5EB3-866E-F0B1-E5868140559B}"/>
          </ac:spMkLst>
        </pc:spChg>
        <pc:spChg chg="mod">
          <ac:chgData name="이연재" userId="045bb118-b50f-4c52-b48b-97425183e9ac" providerId="ADAL" clId="{F7A6EC22-3782-419F-A754-61BA74037A0B}" dt="2025-08-20T02:19:56.123" v="8205" actId="5793"/>
          <ac:spMkLst>
            <pc:docMk/>
            <pc:sldMk cId="2658889741" sldId="2185"/>
            <ac:spMk id="8" creationId="{2C03A0E2-4BF4-694E-530B-39DAB4A46A4F}"/>
          </ac:spMkLst>
        </pc:spChg>
        <pc:spChg chg="add mod">
          <ac:chgData name="이연재" userId="045bb118-b50f-4c52-b48b-97425183e9ac" providerId="ADAL" clId="{F7A6EC22-3782-419F-A754-61BA74037A0B}" dt="2025-08-19T01:52:47.955" v="1911" actId="1038"/>
          <ac:spMkLst>
            <pc:docMk/>
            <pc:sldMk cId="2658889741" sldId="2185"/>
            <ac:spMk id="12" creationId="{0A9464C6-8B65-869B-BB94-B38B9657E09E}"/>
          </ac:spMkLst>
        </pc:spChg>
        <pc:spChg chg="add mod">
          <ac:chgData name="이연재" userId="045bb118-b50f-4c52-b48b-97425183e9ac" providerId="ADAL" clId="{F7A6EC22-3782-419F-A754-61BA74037A0B}" dt="2025-08-19T01:53:03.543" v="1946" actId="14100"/>
          <ac:spMkLst>
            <pc:docMk/>
            <pc:sldMk cId="2658889741" sldId="2185"/>
            <ac:spMk id="14" creationId="{61B2E725-CC81-28F0-EA6D-7D8559522726}"/>
          </ac:spMkLst>
        </pc:spChg>
        <pc:spChg chg="add mod">
          <ac:chgData name="이연재" userId="045bb118-b50f-4c52-b48b-97425183e9ac" providerId="ADAL" clId="{F7A6EC22-3782-419F-A754-61BA74037A0B}" dt="2025-08-19T01:53:07.447" v="1947" actId="571"/>
          <ac:spMkLst>
            <pc:docMk/>
            <pc:sldMk cId="2658889741" sldId="2185"/>
            <ac:spMk id="15" creationId="{F90980FF-5CBF-ABD9-A1F5-F049D5D69055}"/>
          </ac:spMkLst>
        </pc:spChg>
        <pc:picChg chg="add mod">
          <ac:chgData name="이연재" userId="045bb118-b50f-4c52-b48b-97425183e9ac" providerId="ADAL" clId="{F7A6EC22-3782-419F-A754-61BA74037A0B}" dt="2025-08-19T02:05:59.051" v="1949" actId="1076"/>
          <ac:picMkLst>
            <pc:docMk/>
            <pc:sldMk cId="2658889741" sldId="2185"/>
            <ac:picMk id="11" creationId="{35AC3BED-B363-EE9A-215F-4EC9F9BA15C1}"/>
          </ac:picMkLst>
        </pc:picChg>
      </pc:sldChg>
      <pc:sldChg chg="add del">
        <pc:chgData name="이연재" userId="045bb118-b50f-4c52-b48b-97425183e9ac" providerId="ADAL" clId="{F7A6EC22-3782-419F-A754-61BA74037A0B}" dt="2025-08-19T01:29:49.638" v="1265"/>
        <pc:sldMkLst>
          <pc:docMk/>
          <pc:sldMk cId="844448164" sldId="2186"/>
        </pc:sldMkLst>
      </pc:sldChg>
      <pc:sldChg chg="addSp modSp add mod ord">
        <pc:chgData name="이연재" userId="045bb118-b50f-4c52-b48b-97425183e9ac" providerId="ADAL" clId="{F7A6EC22-3782-419F-A754-61BA74037A0B}" dt="2025-08-22T06:16:25.924" v="16779" actId="20577"/>
        <pc:sldMkLst>
          <pc:docMk/>
          <pc:sldMk cId="3428961542" sldId="2186"/>
        </pc:sldMkLst>
        <pc:spChg chg="mod">
          <ac:chgData name="이연재" userId="045bb118-b50f-4c52-b48b-97425183e9ac" providerId="ADAL" clId="{F7A6EC22-3782-419F-A754-61BA74037A0B}" dt="2025-08-19T02:08:06.002" v="1954"/>
          <ac:spMkLst>
            <pc:docMk/>
            <pc:sldMk cId="3428961542" sldId="2186"/>
            <ac:spMk id="3" creationId="{23405142-9EEC-A3A1-69E1-FB8ADE3FE9BA}"/>
          </ac:spMkLst>
        </pc:spChg>
        <pc:spChg chg="mod">
          <ac:chgData name="이연재" userId="045bb118-b50f-4c52-b48b-97425183e9ac" providerId="ADAL" clId="{F7A6EC22-3782-419F-A754-61BA74037A0B}" dt="2025-08-19T02:08:30.749" v="1963"/>
          <ac:spMkLst>
            <pc:docMk/>
            <pc:sldMk cId="3428961542" sldId="2186"/>
            <ac:spMk id="5" creationId="{E469B6E6-371E-C0DE-8C8E-E3DF22596BF9}"/>
          </ac:spMkLst>
        </pc:spChg>
        <pc:spChg chg="mod">
          <ac:chgData name="이연재" userId="045bb118-b50f-4c52-b48b-97425183e9ac" providerId="ADAL" clId="{F7A6EC22-3782-419F-A754-61BA74037A0B}" dt="2025-08-19T02:08:36.347" v="1965"/>
          <ac:spMkLst>
            <pc:docMk/>
            <pc:sldMk cId="3428961542" sldId="2186"/>
            <ac:spMk id="6" creationId="{9A789087-098F-7A52-FB8D-256E224C50EA}"/>
          </ac:spMkLst>
        </pc:spChg>
        <pc:spChg chg="mod">
          <ac:chgData name="이연재" userId="045bb118-b50f-4c52-b48b-97425183e9ac" providerId="ADAL" clId="{F7A6EC22-3782-419F-A754-61BA74037A0B}" dt="2025-08-22T06:16:25.924" v="16779" actId="20577"/>
          <ac:spMkLst>
            <pc:docMk/>
            <pc:sldMk cId="3428961542" sldId="2186"/>
            <ac:spMk id="7" creationId="{B6711269-6558-2FA2-7411-83CCBEFF2D38}"/>
          </ac:spMkLst>
        </pc:spChg>
        <pc:spChg chg="mod">
          <ac:chgData name="이연재" userId="045bb118-b50f-4c52-b48b-97425183e9ac" providerId="ADAL" clId="{F7A6EC22-3782-419F-A754-61BA74037A0B}" dt="2025-08-19T02:10:54.699" v="1966"/>
          <ac:spMkLst>
            <pc:docMk/>
            <pc:sldMk cId="3428961542" sldId="2186"/>
            <ac:spMk id="8" creationId="{C89556C6-50C3-8720-FF6F-CF69527F6CDC}"/>
          </ac:spMkLst>
        </pc:spChg>
        <pc:spChg chg="add mod">
          <ac:chgData name="이연재" userId="045bb118-b50f-4c52-b48b-97425183e9ac" providerId="ADAL" clId="{F7A6EC22-3782-419F-A754-61BA74037A0B}" dt="2025-08-19T02:11:13.107" v="2005" actId="1037"/>
          <ac:spMkLst>
            <pc:docMk/>
            <pc:sldMk cId="3428961542" sldId="2186"/>
            <ac:spMk id="11" creationId="{87DABCA9-8ED0-E79B-E0CA-B1635826B52A}"/>
          </ac:spMkLst>
        </pc:spChg>
        <pc:spChg chg="add mod">
          <ac:chgData name="이연재" userId="045bb118-b50f-4c52-b48b-97425183e9ac" providerId="ADAL" clId="{F7A6EC22-3782-419F-A754-61BA74037A0B}" dt="2025-08-19T02:11:05.025" v="2000" actId="1035"/>
          <ac:spMkLst>
            <pc:docMk/>
            <pc:sldMk cId="3428961542" sldId="2186"/>
            <ac:spMk id="12" creationId="{3D00CA54-463C-21C9-4D21-5E53A29A01AE}"/>
          </ac:spMkLst>
        </pc:spChg>
        <pc:spChg chg="add mod">
          <ac:chgData name="이연재" userId="045bb118-b50f-4c52-b48b-97425183e9ac" providerId="ADAL" clId="{F7A6EC22-3782-419F-A754-61BA74037A0B}" dt="2025-08-19T02:11:16.504" v="2006" actId="1038"/>
          <ac:spMkLst>
            <pc:docMk/>
            <pc:sldMk cId="3428961542" sldId="2186"/>
            <ac:spMk id="13" creationId="{06579F78-E4A5-E7DF-FC1E-FE0C4E3D4995}"/>
          </ac:spMkLst>
        </pc:spChg>
        <pc:picChg chg="add mod">
          <ac:chgData name="이연재" userId="045bb118-b50f-4c52-b48b-97425183e9ac" providerId="ADAL" clId="{F7A6EC22-3782-419F-A754-61BA74037A0B}" dt="2025-08-19T02:11:00.055" v="1967"/>
          <ac:picMkLst>
            <pc:docMk/>
            <pc:sldMk cId="3428961542" sldId="2186"/>
            <ac:picMk id="10" creationId="{90E6C4FF-424F-9802-5DE4-8B4AC651C847}"/>
          </ac:picMkLst>
        </pc:picChg>
      </pc:sldChg>
      <pc:sldChg chg="addSp delSp modSp add mod modClrScheme chgLayout">
        <pc:chgData name="이연재" userId="045bb118-b50f-4c52-b48b-97425183e9ac" providerId="ADAL" clId="{F7A6EC22-3782-419F-A754-61BA74037A0B}" dt="2025-08-22T06:20:17.801" v="16859" actId="20577"/>
        <pc:sldMkLst>
          <pc:docMk/>
          <pc:sldMk cId="881452835" sldId="2187"/>
        </pc:sldMkLst>
        <pc:spChg chg="mod ord">
          <ac:chgData name="이연재" userId="045bb118-b50f-4c52-b48b-97425183e9ac" providerId="ADAL" clId="{F7A6EC22-3782-419F-A754-61BA74037A0B}" dt="2025-08-19T02:25:23.447" v="2145" actId="700"/>
          <ac:spMkLst>
            <pc:docMk/>
            <pc:sldMk cId="881452835" sldId="2187"/>
            <ac:spMk id="2" creationId="{71D6E433-C1E6-4919-E112-CE2966D3B007}"/>
          </ac:spMkLst>
        </pc:spChg>
        <pc:spChg chg="mod ord">
          <ac:chgData name="이연재" userId="045bb118-b50f-4c52-b48b-97425183e9ac" providerId="ADAL" clId="{F7A6EC22-3782-419F-A754-61BA74037A0B}" dt="2025-08-19T02:25:23.447" v="2145" actId="700"/>
          <ac:spMkLst>
            <pc:docMk/>
            <pc:sldMk cId="881452835" sldId="2187"/>
            <ac:spMk id="3" creationId="{661E1A72-44B9-281B-6D63-5906252D9838}"/>
          </ac:spMkLst>
        </pc:spChg>
        <pc:spChg chg="mod ord">
          <ac:chgData name="이연재" userId="045bb118-b50f-4c52-b48b-97425183e9ac" providerId="ADAL" clId="{F7A6EC22-3782-419F-A754-61BA74037A0B}" dt="2025-08-19T02:25:23.447" v="2145" actId="700"/>
          <ac:spMkLst>
            <pc:docMk/>
            <pc:sldMk cId="881452835" sldId="2187"/>
            <ac:spMk id="4" creationId="{2D4B967E-9C90-9188-29F6-F5ED254F8D39}"/>
          </ac:spMkLst>
        </pc:spChg>
        <pc:spChg chg="mod ord">
          <ac:chgData name="이연재" userId="045bb118-b50f-4c52-b48b-97425183e9ac" providerId="ADAL" clId="{F7A6EC22-3782-419F-A754-61BA74037A0B}" dt="2025-08-19T02:25:23.447" v="2145" actId="700"/>
          <ac:spMkLst>
            <pc:docMk/>
            <pc:sldMk cId="881452835" sldId="2187"/>
            <ac:spMk id="8" creationId="{05A2257A-45B4-98EF-3053-9AC5D5EF5368}"/>
          </ac:spMkLst>
        </pc:spChg>
        <pc:spChg chg="add mod">
          <ac:chgData name="이연재" userId="045bb118-b50f-4c52-b48b-97425183e9ac" providerId="ADAL" clId="{F7A6EC22-3782-419F-A754-61BA74037A0B}" dt="2025-08-19T02:25:12.572" v="2144" actId="14100"/>
          <ac:spMkLst>
            <pc:docMk/>
            <pc:sldMk cId="881452835" sldId="2187"/>
            <ac:spMk id="13" creationId="{A914497A-F15C-321B-10CA-ADE4493F6325}"/>
          </ac:spMkLst>
        </pc:spChg>
        <pc:spChg chg="add mod ord">
          <ac:chgData name="이연재" userId="045bb118-b50f-4c52-b48b-97425183e9ac" providerId="ADAL" clId="{F7A6EC22-3782-419F-A754-61BA74037A0B}" dt="2025-08-19T02:26:09.753" v="2148" actId="20577"/>
          <ac:spMkLst>
            <pc:docMk/>
            <pc:sldMk cId="881452835" sldId="2187"/>
            <ac:spMk id="14" creationId="{CC39CE00-5297-25A6-96EB-9A22642B6885}"/>
          </ac:spMkLst>
        </pc:spChg>
        <pc:spChg chg="add mod ord">
          <ac:chgData name="이연재" userId="045bb118-b50f-4c52-b48b-97425183e9ac" providerId="ADAL" clId="{F7A6EC22-3782-419F-A754-61BA74037A0B}" dt="2025-08-19T02:25:55.293" v="2147"/>
          <ac:spMkLst>
            <pc:docMk/>
            <pc:sldMk cId="881452835" sldId="2187"/>
            <ac:spMk id="15" creationId="{5EF132C2-C387-A185-2FF8-32D088498489}"/>
          </ac:spMkLst>
        </pc:spChg>
        <pc:spChg chg="add mod ord">
          <ac:chgData name="이연재" userId="045bb118-b50f-4c52-b48b-97425183e9ac" providerId="ADAL" clId="{F7A6EC22-3782-419F-A754-61BA74037A0B}" dt="2025-08-22T06:20:17.801" v="16859" actId="20577"/>
          <ac:spMkLst>
            <pc:docMk/>
            <pc:sldMk cId="881452835" sldId="2187"/>
            <ac:spMk id="16" creationId="{F2C08FCB-B286-9849-9787-104300678BCA}"/>
          </ac:spMkLst>
        </pc:spChg>
        <pc:picChg chg="add mod">
          <ac:chgData name="이연재" userId="045bb118-b50f-4c52-b48b-97425183e9ac" providerId="ADAL" clId="{F7A6EC22-3782-419F-A754-61BA74037A0B}" dt="2025-08-19T02:23:54.601" v="2122" actId="1076"/>
          <ac:picMkLst>
            <pc:docMk/>
            <pc:sldMk cId="881452835" sldId="2187"/>
            <ac:picMk id="11" creationId="{A49AD93B-C543-92B5-14CE-66F69AF2EFB6}"/>
          </ac:picMkLst>
        </pc:picChg>
      </pc:sldChg>
      <pc:sldChg chg="add del">
        <pc:chgData name="이연재" userId="045bb118-b50f-4c52-b48b-97425183e9ac" providerId="ADAL" clId="{F7A6EC22-3782-419F-A754-61BA74037A0B}" dt="2025-08-19T01:29:49.429" v="1264"/>
        <pc:sldMkLst>
          <pc:docMk/>
          <pc:sldMk cId="4096147613" sldId="2187"/>
        </pc:sldMkLst>
      </pc:sldChg>
      <pc:sldChg chg="addSp delSp modSp add mod modClrScheme chgLayout">
        <pc:chgData name="이연재" userId="045bb118-b50f-4c52-b48b-97425183e9ac" providerId="ADAL" clId="{F7A6EC22-3782-419F-A754-61BA74037A0B}" dt="2025-08-22T06:20:23.526" v="16869"/>
        <pc:sldMkLst>
          <pc:docMk/>
          <pc:sldMk cId="794593284" sldId="2188"/>
        </pc:sldMkLst>
        <pc:spChg chg="mod ord">
          <ac:chgData name="이연재" userId="045bb118-b50f-4c52-b48b-97425183e9ac" providerId="ADAL" clId="{F7A6EC22-3782-419F-A754-61BA74037A0B}" dt="2025-08-19T02:26:42.039" v="2162" actId="700"/>
          <ac:spMkLst>
            <pc:docMk/>
            <pc:sldMk cId="794593284" sldId="2188"/>
            <ac:spMk id="2" creationId="{9560186D-E0E0-8E35-4C8D-9D11C88FA0B6}"/>
          </ac:spMkLst>
        </pc:spChg>
        <pc:spChg chg="mod ord">
          <ac:chgData name="이연재" userId="045bb118-b50f-4c52-b48b-97425183e9ac" providerId="ADAL" clId="{F7A6EC22-3782-419F-A754-61BA74037A0B}" dt="2025-08-19T02:26:42.039" v="2162" actId="700"/>
          <ac:spMkLst>
            <pc:docMk/>
            <pc:sldMk cId="794593284" sldId="2188"/>
            <ac:spMk id="3" creationId="{F1B07EB7-3456-EA60-8088-DD254C47972C}"/>
          </ac:spMkLst>
        </pc:spChg>
        <pc:spChg chg="mod ord">
          <ac:chgData name="이연재" userId="045bb118-b50f-4c52-b48b-97425183e9ac" providerId="ADAL" clId="{F7A6EC22-3782-419F-A754-61BA74037A0B}" dt="2025-08-19T02:26:42.039" v="2162" actId="700"/>
          <ac:spMkLst>
            <pc:docMk/>
            <pc:sldMk cId="794593284" sldId="2188"/>
            <ac:spMk id="4" creationId="{32D3364D-47E5-4755-DBD8-F645E4B66F5B}"/>
          </ac:spMkLst>
        </pc:spChg>
        <pc:spChg chg="mod ord">
          <ac:chgData name="이연재" userId="045bb118-b50f-4c52-b48b-97425183e9ac" providerId="ADAL" clId="{F7A6EC22-3782-419F-A754-61BA74037A0B}" dt="2025-08-19T02:26:42.039" v="2162" actId="700"/>
          <ac:spMkLst>
            <pc:docMk/>
            <pc:sldMk cId="794593284" sldId="2188"/>
            <ac:spMk id="8" creationId="{A46271E2-7E53-0FE5-E83F-A632B6575CF1}"/>
          </ac:spMkLst>
        </pc:spChg>
        <pc:spChg chg="add mod ord">
          <ac:chgData name="이연재" userId="045bb118-b50f-4c52-b48b-97425183e9ac" providerId="ADAL" clId="{F7A6EC22-3782-419F-A754-61BA74037A0B}" dt="2025-08-19T02:27:11.337" v="2168"/>
          <ac:spMkLst>
            <pc:docMk/>
            <pc:sldMk cId="794593284" sldId="2188"/>
            <ac:spMk id="11" creationId="{EAEABC5D-5733-8E9D-DAF9-2943C1C41807}"/>
          </ac:spMkLst>
        </pc:spChg>
        <pc:spChg chg="add mod ord">
          <ac:chgData name="이연재" userId="045bb118-b50f-4c52-b48b-97425183e9ac" providerId="ADAL" clId="{F7A6EC22-3782-419F-A754-61BA74037A0B}" dt="2025-08-19T02:27:01.845" v="2165"/>
          <ac:spMkLst>
            <pc:docMk/>
            <pc:sldMk cId="794593284" sldId="2188"/>
            <ac:spMk id="12" creationId="{EF341375-E466-383C-75F0-D4645B0FD80F}"/>
          </ac:spMkLst>
        </pc:spChg>
        <pc:spChg chg="add mod ord">
          <ac:chgData name="이연재" userId="045bb118-b50f-4c52-b48b-97425183e9ac" providerId="ADAL" clId="{F7A6EC22-3782-419F-A754-61BA74037A0B}" dt="2025-08-22T06:20:23.526" v="16869"/>
          <ac:spMkLst>
            <pc:docMk/>
            <pc:sldMk cId="794593284" sldId="2188"/>
            <ac:spMk id="13" creationId="{54A97996-CBC2-5E0A-62DC-C496EBBBBD80}"/>
          </ac:spMkLst>
        </pc:spChg>
        <pc:spChg chg="add">
          <ac:chgData name="이연재" userId="045bb118-b50f-4c52-b48b-97425183e9ac" providerId="ADAL" clId="{F7A6EC22-3782-419F-A754-61BA74037A0B}" dt="2025-08-19T02:26:46.684" v="2163" actId="11529"/>
          <ac:spMkLst>
            <pc:docMk/>
            <pc:sldMk cId="794593284" sldId="2188"/>
            <ac:spMk id="14" creationId="{D5CD3738-ACAF-3F62-3964-2A49CDB39051}"/>
          </ac:spMkLst>
        </pc:spChg>
        <pc:picChg chg="add mod">
          <ac:chgData name="이연재" userId="045bb118-b50f-4c52-b48b-97425183e9ac" providerId="ADAL" clId="{F7A6EC22-3782-419F-A754-61BA74037A0B}" dt="2025-08-19T02:26:39.194" v="2161"/>
          <ac:picMkLst>
            <pc:docMk/>
            <pc:sldMk cId="794593284" sldId="2188"/>
            <ac:picMk id="10" creationId="{BE7602A3-DD86-D417-2184-109C92C12988}"/>
          </ac:picMkLst>
        </pc:picChg>
      </pc:sldChg>
      <pc:sldChg chg="addSp modSp add mod">
        <pc:chgData name="이연재" userId="045bb118-b50f-4c52-b48b-97425183e9ac" providerId="ADAL" clId="{F7A6EC22-3782-419F-A754-61BA74037A0B}" dt="2025-08-22T06:20:36.538" v="16875" actId="20577"/>
        <pc:sldMkLst>
          <pc:docMk/>
          <pc:sldMk cId="1744693140" sldId="2189"/>
        </pc:sldMkLst>
        <pc:spChg chg="mod">
          <ac:chgData name="이연재" userId="045bb118-b50f-4c52-b48b-97425183e9ac" providerId="ADAL" clId="{F7A6EC22-3782-419F-A754-61BA74037A0B}" dt="2025-08-19T02:29:26.968" v="2170"/>
          <ac:spMkLst>
            <pc:docMk/>
            <pc:sldMk cId="1744693140" sldId="2189"/>
            <ac:spMk id="3" creationId="{595BE1A0-065E-E6CE-7FD0-116D8A508EE9}"/>
          </ac:spMkLst>
        </pc:spChg>
        <pc:spChg chg="mod">
          <ac:chgData name="이연재" userId="045bb118-b50f-4c52-b48b-97425183e9ac" providerId="ADAL" clId="{F7A6EC22-3782-419F-A754-61BA74037A0B}" dt="2025-08-19T03:55:15.267" v="2193"/>
          <ac:spMkLst>
            <pc:docMk/>
            <pc:sldMk cId="1744693140" sldId="2189"/>
            <ac:spMk id="5" creationId="{E16675EB-5182-6D77-1356-D545B2662244}"/>
          </ac:spMkLst>
        </pc:spChg>
        <pc:spChg chg="mod">
          <ac:chgData name="이연재" userId="045bb118-b50f-4c52-b48b-97425183e9ac" providerId="ADAL" clId="{F7A6EC22-3782-419F-A754-61BA74037A0B}" dt="2025-08-19T03:55:18.787" v="2195"/>
          <ac:spMkLst>
            <pc:docMk/>
            <pc:sldMk cId="1744693140" sldId="2189"/>
            <ac:spMk id="6" creationId="{F325D009-BAF8-F998-EF9D-7FB834F9FEF1}"/>
          </ac:spMkLst>
        </pc:spChg>
        <pc:spChg chg="mod">
          <ac:chgData name="이연재" userId="045bb118-b50f-4c52-b48b-97425183e9ac" providerId="ADAL" clId="{F7A6EC22-3782-419F-A754-61BA74037A0B}" dt="2025-08-22T06:20:36.538" v="16875" actId="20577"/>
          <ac:spMkLst>
            <pc:docMk/>
            <pc:sldMk cId="1744693140" sldId="2189"/>
            <ac:spMk id="7" creationId="{8DC55FC6-A936-A01E-9B11-82CBF9BAFFB1}"/>
          </ac:spMkLst>
        </pc:spChg>
        <pc:spChg chg="mod">
          <ac:chgData name="이연재" userId="045bb118-b50f-4c52-b48b-97425183e9ac" providerId="ADAL" clId="{F7A6EC22-3782-419F-A754-61BA74037A0B}" dt="2025-08-19T05:04:56.494" v="3343" actId="20577"/>
          <ac:spMkLst>
            <pc:docMk/>
            <pc:sldMk cId="1744693140" sldId="2189"/>
            <ac:spMk id="8" creationId="{A959660B-F860-34ED-E231-2DC7F1948723}"/>
          </ac:spMkLst>
        </pc:spChg>
        <pc:spChg chg="add">
          <ac:chgData name="이연재" userId="045bb118-b50f-4c52-b48b-97425183e9ac" providerId="ADAL" clId="{F7A6EC22-3782-419F-A754-61BA74037A0B}" dt="2025-08-19T02:29:57.221" v="2176" actId="11529"/>
          <ac:spMkLst>
            <pc:docMk/>
            <pc:sldMk cId="1744693140" sldId="2189"/>
            <ac:spMk id="12" creationId="{C577E3C0-0463-5CF6-C553-B196A3A54098}"/>
          </ac:spMkLst>
        </pc:spChg>
        <pc:spChg chg="add mod">
          <ac:chgData name="이연재" userId="045bb118-b50f-4c52-b48b-97425183e9ac" providerId="ADAL" clId="{F7A6EC22-3782-419F-A754-61BA74037A0B}" dt="2025-08-19T02:30:13.935" v="2191" actId="14100"/>
          <ac:spMkLst>
            <pc:docMk/>
            <pc:sldMk cId="1744693140" sldId="2189"/>
            <ac:spMk id="13" creationId="{EAE331EC-3D06-BB99-E9F3-D201FADC061A}"/>
          </ac:spMkLst>
        </pc:spChg>
        <pc:spChg chg="add mod">
          <ac:chgData name="이연재" userId="045bb118-b50f-4c52-b48b-97425183e9ac" providerId="ADAL" clId="{F7A6EC22-3782-419F-A754-61BA74037A0B}" dt="2025-08-19T02:30:13.935" v="2191" actId="14100"/>
          <ac:spMkLst>
            <pc:docMk/>
            <pc:sldMk cId="1744693140" sldId="2189"/>
            <ac:spMk id="14" creationId="{A91C877B-D02E-49B5-D322-F96F078104F6}"/>
          </ac:spMkLst>
        </pc:spChg>
        <pc:picChg chg="add mod">
          <ac:chgData name="이연재" userId="045bb118-b50f-4c52-b48b-97425183e9ac" providerId="ADAL" clId="{F7A6EC22-3782-419F-A754-61BA74037A0B}" dt="2025-08-19T02:29:48.842" v="2175" actId="1076"/>
          <ac:picMkLst>
            <pc:docMk/>
            <pc:sldMk cId="1744693140" sldId="2189"/>
            <ac:picMk id="11" creationId="{FDB2BA6B-CA03-C86B-0F65-35DB4075998B}"/>
          </ac:picMkLst>
        </pc:picChg>
      </pc:sldChg>
      <pc:sldChg chg="addSp delSp modSp add mod">
        <pc:chgData name="이연재" userId="045bb118-b50f-4c52-b48b-97425183e9ac" providerId="ADAL" clId="{F7A6EC22-3782-419F-A754-61BA74037A0B}" dt="2025-08-22T06:21:01.459" v="16881" actId="20577"/>
        <pc:sldMkLst>
          <pc:docMk/>
          <pc:sldMk cId="1500563217" sldId="2190"/>
        </pc:sldMkLst>
        <pc:spChg chg="mod">
          <ac:chgData name="이연재" userId="045bb118-b50f-4c52-b48b-97425183e9ac" providerId="ADAL" clId="{F7A6EC22-3782-419F-A754-61BA74037A0B}" dt="2025-08-19T03:56:37.871" v="2312"/>
          <ac:spMkLst>
            <pc:docMk/>
            <pc:sldMk cId="1500563217" sldId="2190"/>
            <ac:spMk id="3" creationId="{1E6FB7E7-1492-04BE-153D-1510A2C3581F}"/>
          </ac:spMkLst>
        </pc:spChg>
        <pc:spChg chg="mod">
          <ac:chgData name="이연재" userId="045bb118-b50f-4c52-b48b-97425183e9ac" providerId="ADAL" clId="{F7A6EC22-3782-419F-A754-61BA74037A0B}" dt="2025-08-19T03:57:55.259" v="2379"/>
          <ac:spMkLst>
            <pc:docMk/>
            <pc:sldMk cId="1500563217" sldId="2190"/>
            <ac:spMk id="5" creationId="{FD3A2C4A-790B-E693-AF7F-B239D4C9FA48}"/>
          </ac:spMkLst>
        </pc:spChg>
        <pc:spChg chg="mod">
          <ac:chgData name="이연재" userId="045bb118-b50f-4c52-b48b-97425183e9ac" providerId="ADAL" clId="{F7A6EC22-3782-419F-A754-61BA74037A0B}" dt="2025-08-19T03:58:08.619" v="2381"/>
          <ac:spMkLst>
            <pc:docMk/>
            <pc:sldMk cId="1500563217" sldId="2190"/>
            <ac:spMk id="6" creationId="{E891DA2A-8AD1-84D1-A19D-A4E55E7CE860}"/>
          </ac:spMkLst>
        </pc:spChg>
        <pc:spChg chg="mod">
          <ac:chgData name="이연재" userId="045bb118-b50f-4c52-b48b-97425183e9ac" providerId="ADAL" clId="{F7A6EC22-3782-419F-A754-61BA74037A0B}" dt="2025-08-22T06:21:01.459" v="16881" actId="20577"/>
          <ac:spMkLst>
            <pc:docMk/>
            <pc:sldMk cId="1500563217" sldId="2190"/>
            <ac:spMk id="7" creationId="{FCE3B341-D80D-4D32-C058-E92964098B81}"/>
          </ac:spMkLst>
        </pc:spChg>
        <pc:spChg chg="mod">
          <ac:chgData name="이연재" userId="045bb118-b50f-4c52-b48b-97425183e9ac" providerId="ADAL" clId="{F7A6EC22-3782-419F-A754-61BA74037A0B}" dt="2025-08-19T03:58:30.918" v="2419" actId="20577"/>
          <ac:spMkLst>
            <pc:docMk/>
            <pc:sldMk cId="1500563217" sldId="2190"/>
            <ac:spMk id="8" creationId="{CBA95287-3659-FDAE-DA54-EB755971A39B}"/>
          </ac:spMkLst>
        </pc:spChg>
        <pc:spChg chg="add mod">
          <ac:chgData name="이연재" userId="045bb118-b50f-4c52-b48b-97425183e9ac" providerId="ADAL" clId="{F7A6EC22-3782-419F-A754-61BA74037A0B}" dt="2025-08-19T03:59:42.771" v="2423" actId="1076"/>
          <ac:spMkLst>
            <pc:docMk/>
            <pc:sldMk cId="1500563217" sldId="2190"/>
            <ac:spMk id="11" creationId="{A07EBD2C-2E0D-A810-90EB-D327B6CCA1A2}"/>
          </ac:spMkLst>
        </pc:spChg>
        <pc:spChg chg="add mod">
          <ac:chgData name="이연재" userId="045bb118-b50f-4c52-b48b-97425183e9ac" providerId="ADAL" clId="{F7A6EC22-3782-419F-A754-61BA74037A0B}" dt="2025-08-19T03:59:42.771" v="2423" actId="1076"/>
          <ac:spMkLst>
            <pc:docMk/>
            <pc:sldMk cId="1500563217" sldId="2190"/>
            <ac:spMk id="12" creationId="{59973F68-7022-4444-5552-C884B25C3FCD}"/>
          </ac:spMkLst>
        </pc:spChg>
        <pc:spChg chg="add mod">
          <ac:chgData name="이연재" userId="045bb118-b50f-4c52-b48b-97425183e9ac" providerId="ADAL" clId="{F7A6EC22-3782-419F-A754-61BA74037A0B}" dt="2025-08-19T03:59:42.771" v="2423" actId="1076"/>
          <ac:spMkLst>
            <pc:docMk/>
            <pc:sldMk cId="1500563217" sldId="2190"/>
            <ac:spMk id="13" creationId="{A6591EEB-A09E-E31D-339A-1A5DC69B11DE}"/>
          </ac:spMkLst>
        </pc:spChg>
        <pc:picChg chg="add mod">
          <ac:chgData name="이연재" userId="045bb118-b50f-4c52-b48b-97425183e9ac" providerId="ADAL" clId="{F7A6EC22-3782-419F-A754-61BA74037A0B}" dt="2025-08-19T03:59:42.771" v="2423" actId="1076"/>
          <ac:picMkLst>
            <pc:docMk/>
            <pc:sldMk cId="1500563217" sldId="2190"/>
            <ac:picMk id="10" creationId="{92ED783F-D14A-BC19-CF42-F5F2EB8830BF}"/>
          </ac:picMkLst>
        </pc:picChg>
      </pc:sldChg>
      <pc:sldChg chg="addSp delSp modSp add mod">
        <pc:chgData name="이연재" userId="045bb118-b50f-4c52-b48b-97425183e9ac" providerId="ADAL" clId="{F7A6EC22-3782-419F-A754-61BA74037A0B}" dt="2025-08-22T06:21:40.001" v="16991" actId="20577"/>
        <pc:sldMkLst>
          <pc:docMk/>
          <pc:sldMk cId="2314974705" sldId="2191"/>
        </pc:sldMkLst>
        <pc:spChg chg="mod">
          <ac:chgData name="이연재" userId="045bb118-b50f-4c52-b48b-97425183e9ac" providerId="ADAL" clId="{F7A6EC22-3782-419F-A754-61BA74037A0B}" dt="2025-08-22T06:21:17.572" v="16893"/>
          <ac:spMkLst>
            <pc:docMk/>
            <pc:sldMk cId="2314974705" sldId="2191"/>
            <ac:spMk id="5" creationId="{096306BD-5080-DB8A-3DAA-3554D11475C4}"/>
          </ac:spMkLst>
        </pc:spChg>
        <pc:spChg chg="mod">
          <ac:chgData name="이연재" userId="045bb118-b50f-4c52-b48b-97425183e9ac" providerId="ADAL" clId="{F7A6EC22-3782-419F-A754-61BA74037A0B}" dt="2025-08-22T06:21:19.396" v="16894"/>
          <ac:spMkLst>
            <pc:docMk/>
            <pc:sldMk cId="2314974705" sldId="2191"/>
            <ac:spMk id="6" creationId="{D3635385-51BE-DD89-ED80-F06DA25540AF}"/>
          </ac:spMkLst>
        </pc:spChg>
        <pc:spChg chg="mod">
          <ac:chgData name="이연재" userId="045bb118-b50f-4c52-b48b-97425183e9ac" providerId="ADAL" clId="{F7A6EC22-3782-419F-A754-61BA74037A0B}" dt="2025-08-22T06:21:21.017" v="16900" actId="20577"/>
          <ac:spMkLst>
            <pc:docMk/>
            <pc:sldMk cId="2314974705" sldId="2191"/>
            <ac:spMk id="7" creationId="{80B9FE34-D961-7A5E-A634-D45F76EF7987}"/>
          </ac:spMkLst>
        </pc:spChg>
        <pc:spChg chg="mod">
          <ac:chgData name="이연재" userId="045bb118-b50f-4c52-b48b-97425183e9ac" providerId="ADAL" clId="{F7A6EC22-3782-419F-A754-61BA74037A0B}" dt="2025-08-22T06:21:40.001" v="16991" actId="20577"/>
          <ac:spMkLst>
            <pc:docMk/>
            <pc:sldMk cId="2314974705" sldId="2191"/>
            <ac:spMk id="8" creationId="{38710F71-9BE0-9F59-702D-2AE320E1D555}"/>
          </ac:spMkLst>
        </pc:spChg>
        <pc:spChg chg="add">
          <ac:chgData name="이연재" userId="045bb118-b50f-4c52-b48b-97425183e9ac" providerId="ADAL" clId="{F7A6EC22-3782-419F-A754-61BA74037A0B}" dt="2025-08-19T04:55:48.087" v="2704" actId="11529"/>
          <ac:spMkLst>
            <pc:docMk/>
            <pc:sldMk cId="2314974705" sldId="2191"/>
            <ac:spMk id="15" creationId="{AFDC1CB8-9AB5-3B12-B211-AE7153D85EA4}"/>
          </ac:spMkLst>
        </pc:spChg>
        <pc:spChg chg="add mod">
          <ac:chgData name="이연재" userId="045bb118-b50f-4c52-b48b-97425183e9ac" providerId="ADAL" clId="{F7A6EC22-3782-419F-A754-61BA74037A0B}" dt="2025-08-19T04:55:53.218" v="2710" actId="1036"/>
          <ac:spMkLst>
            <pc:docMk/>
            <pc:sldMk cId="2314974705" sldId="2191"/>
            <ac:spMk id="16" creationId="{D0ED7531-6247-62BE-8822-6FE0F61630E7}"/>
          </ac:spMkLst>
        </pc:spChg>
        <pc:spChg chg="add mod">
          <ac:chgData name="이연재" userId="045bb118-b50f-4c52-b48b-97425183e9ac" providerId="ADAL" clId="{F7A6EC22-3782-419F-A754-61BA74037A0B}" dt="2025-08-19T04:56:03.872" v="2769" actId="1036"/>
          <ac:spMkLst>
            <pc:docMk/>
            <pc:sldMk cId="2314974705" sldId="2191"/>
            <ac:spMk id="17" creationId="{77AB7B42-37A9-EF9B-4203-34AC93FBD895}"/>
          </ac:spMkLst>
        </pc:spChg>
        <pc:picChg chg="add mod">
          <ac:chgData name="이연재" userId="045bb118-b50f-4c52-b48b-97425183e9ac" providerId="ADAL" clId="{F7A6EC22-3782-419F-A754-61BA74037A0B}" dt="2025-08-19T04:55:43.715" v="2703" actId="1076"/>
          <ac:picMkLst>
            <pc:docMk/>
            <pc:sldMk cId="2314974705" sldId="2191"/>
            <ac:picMk id="10" creationId="{8A1387AF-11FD-F9FE-B1FC-9C2521BE75D7}"/>
          </ac:picMkLst>
        </pc:picChg>
        <pc:picChg chg="add mod">
          <ac:chgData name="이연재" userId="045bb118-b50f-4c52-b48b-97425183e9ac" providerId="ADAL" clId="{F7A6EC22-3782-419F-A754-61BA74037A0B}" dt="2025-08-19T04:55:42.091" v="2702" actId="1076"/>
          <ac:picMkLst>
            <pc:docMk/>
            <pc:sldMk cId="2314974705" sldId="2191"/>
            <ac:picMk id="14" creationId="{9CFE84B0-CE87-33F2-C2FA-01CDA79B3F90}"/>
          </ac:picMkLst>
        </pc:picChg>
      </pc:sldChg>
      <pc:sldChg chg="addSp modSp add mod">
        <pc:chgData name="이연재" userId="045bb118-b50f-4c52-b48b-97425183e9ac" providerId="ADAL" clId="{F7A6EC22-3782-419F-A754-61BA74037A0B}" dt="2025-08-22T06:17:21.375" v="16818" actId="20577"/>
        <pc:sldMkLst>
          <pc:docMk/>
          <pc:sldMk cId="807492712" sldId="2192"/>
        </pc:sldMkLst>
        <pc:spChg chg="mod">
          <ac:chgData name="이연재" userId="045bb118-b50f-4c52-b48b-97425183e9ac" providerId="ADAL" clId="{F7A6EC22-3782-419F-A754-61BA74037A0B}" dt="2025-08-19T02:21:33.412" v="2055"/>
          <ac:spMkLst>
            <pc:docMk/>
            <pc:sldMk cId="807492712" sldId="2192"/>
            <ac:spMk id="3" creationId="{C8EA9807-7D25-3864-67C4-E9FF1182C384}"/>
          </ac:spMkLst>
        </pc:spChg>
        <pc:spChg chg="mod">
          <ac:chgData name="이연재" userId="045bb118-b50f-4c52-b48b-97425183e9ac" providerId="ADAL" clId="{F7A6EC22-3782-419F-A754-61BA74037A0B}" dt="2025-08-19T02:23:06.835" v="2108"/>
          <ac:spMkLst>
            <pc:docMk/>
            <pc:sldMk cId="807492712" sldId="2192"/>
            <ac:spMk id="5" creationId="{53E2CBA4-B9DB-DFB7-997D-44FD1F2B5E3B}"/>
          </ac:spMkLst>
        </pc:spChg>
        <pc:spChg chg="mod">
          <ac:chgData name="이연재" userId="045bb118-b50f-4c52-b48b-97425183e9ac" providerId="ADAL" clId="{F7A6EC22-3782-419F-A754-61BA74037A0B}" dt="2025-08-19T02:23:04.020" v="2107"/>
          <ac:spMkLst>
            <pc:docMk/>
            <pc:sldMk cId="807492712" sldId="2192"/>
            <ac:spMk id="6" creationId="{1EEF4B55-1ADF-C4EF-A61D-5FC14899B6F0}"/>
          </ac:spMkLst>
        </pc:spChg>
        <pc:spChg chg="mod">
          <ac:chgData name="이연재" userId="045bb118-b50f-4c52-b48b-97425183e9ac" providerId="ADAL" clId="{F7A6EC22-3782-419F-A754-61BA74037A0B}" dt="2025-08-22T06:17:21.375" v="16818" actId="20577"/>
          <ac:spMkLst>
            <pc:docMk/>
            <pc:sldMk cId="807492712" sldId="2192"/>
            <ac:spMk id="7" creationId="{A34C1DAE-8CA2-8249-42EB-14A5F04A33F5}"/>
          </ac:spMkLst>
        </pc:spChg>
        <pc:spChg chg="mod">
          <ac:chgData name="이연재" userId="045bb118-b50f-4c52-b48b-97425183e9ac" providerId="ADAL" clId="{F7A6EC22-3782-419F-A754-61BA74037A0B}" dt="2025-08-19T02:22:54.159" v="2106" actId="5793"/>
          <ac:spMkLst>
            <pc:docMk/>
            <pc:sldMk cId="807492712" sldId="2192"/>
            <ac:spMk id="8" creationId="{3A40F623-5B9B-3DF9-6A9A-257E2A2D2848}"/>
          </ac:spMkLst>
        </pc:spChg>
        <pc:spChg chg="add mod">
          <ac:chgData name="이연재" userId="045bb118-b50f-4c52-b48b-97425183e9ac" providerId="ADAL" clId="{F7A6EC22-3782-419F-A754-61BA74037A0B}" dt="2025-08-19T02:22:09.635" v="2068" actId="1035"/>
          <ac:spMkLst>
            <pc:docMk/>
            <pc:sldMk cId="807492712" sldId="2192"/>
            <ac:spMk id="12" creationId="{A74308EE-DEB2-4B26-CD11-9C8B3CC7E051}"/>
          </ac:spMkLst>
        </pc:spChg>
        <pc:picChg chg="add mod modCrop">
          <ac:chgData name="이연재" userId="045bb118-b50f-4c52-b48b-97425183e9ac" providerId="ADAL" clId="{F7A6EC22-3782-419F-A754-61BA74037A0B}" dt="2025-08-19T02:22:03.546" v="2064" actId="1076"/>
          <ac:picMkLst>
            <pc:docMk/>
            <pc:sldMk cId="807492712" sldId="2192"/>
            <ac:picMk id="11" creationId="{FE821C47-A728-F9E4-1D9B-D12022715554}"/>
          </ac:picMkLst>
        </pc:picChg>
      </pc:sldChg>
      <pc:sldChg chg="addSp modSp add mod">
        <pc:chgData name="이연재" userId="045bb118-b50f-4c52-b48b-97425183e9ac" providerId="ADAL" clId="{F7A6EC22-3782-419F-A754-61BA74037A0B}" dt="2025-08-22T06:16:32.970" v="16791" actId="20577"/>
        <pc:sldMkLst>
          <pc:docMk/>
          <pc:sldMk cId="2830192986" sldId="2193"/>
        </pc:sldMkLst>
        <pc:spChg chg="mod">
          <ac:chgData name="이연재" userId="045bb118-b50f-4c52-b48b-97425183e9ac" providerId="ADAL" clId="{F7A6EC22-3782-419F-A754-61BA74037A0B}" dt="2025-08-20T00:56:05.301" v="6860"/>
          <ac:spMkLst>
            <pc:docMk/>
            <pc:sldMk cId="2830192986" sldId="2193"/>
            <ac:spMk id="5" creationId="{32A19F0A-69E7-1B17-F22B-E01E058FE6B3}"/>
          </ac:spMkLst>
        </pc:spChg>
        <pc:spChg chg="mod">
          <ac:chgData name="이연재" userId="045bb118-b50f-4c52-b48b-97425183e9ac" providerId="ADAL" clId="{F7A6EC22-3782-419F-A754-61BA74037A0B}" dt="2025-08-20T00:55:50.116" v="6859" actId="20577"/>
          <ac:spMkLst>
            <pc:docMk/>
            <pc:sldMk cId="2830192986" sldId="2193"/>
            <ac:spMk id="6" creationId="{570CEDDB-D6C4-FD81-1152-E1D0A9ACA5E1}"/>
          </ac:spMkLst>
        </pc:spChg>
        <pc:spChg chg="mod">
          <ac:chgData name="이연재" userId="045bb118-b50f-4c52-b48b-97425183e9ac" providerId="ADAL" clId="{F7A6EC22-3782-419F-A754-61BA74037A0B}" dt="2025-08-22T06:16:32.970" v="16791" actId="20577"/>
          <ac:spMkLst>
            <pc:docMk/>
            <pc:sldMk cId="2830192986" sldId="2193"/>
            <ac:spMk id="7" creationId="{13F3D5F1-7A83-95EE-3608-4FBA11879337}"/>
          </ac:spMkLst>
        </pc:spChg>
        <pc:spChg chg="mod">
          <ac:chgData name="이연재" userId="045bb118-b50f-4c52-b48b-97425183e9ac" providerId="ADAL" clId="{F7A6EC22-3782-419F-A754-61BA74037A0B}" dt="2025-08-19T02:15:50.979" v="2015" actId="20577"/>
          <ac:spMkLst>
            <pc:docMk/>
            <pc:sldMk cId="2830192986" sldId="2193"/>
            <ac:spMk id="8" creationId="{F9E1D030-E920-3203-6A4C-43A1A8456B4B}"/>
          </ac:spMkLst>
        </pc:spChg>
        <pc:spChg chg="add">
          <ac:chgData name="이연재" userId="045bb118-b50f-4c52-b48b-97425183e9ac" providerId="ADAL" clId="{F7A6EC22-3782-419F-A754-61BA74037A0B}" dt="2025-08-19T02:16:20.021" v="2026" actId="11529"/>
          <ac:spMkLst>
            <pc:docMk/>
            <pc:sldMk cId="2830192986" sldId="2193"/>
            <ac:spMk id="12" creationId="{D6286AEB-4B1C-2897-48B5-5C2513A2D9D7}"/>
          </ac:spMkLst>
        </pc:spChg>
        <pc:spChg chg="add mod">
          <ac:chgData name="이연재" userId="045bb118-b50f-4c52-b48b-97425183e9ac" providerId="ADAL" clId="{F7A6EC22-3782-419F-A754-61BA74037A0B}" dt="2025-08-19T02:16:25.010" v="2028" actId="14100"/>
          <ac:spMkLst>
            <pc:docMk/>
            <pc:sldMk cId="2830192986" sldId="2193"/>
            <ac:spMk id="13" creationId="{B8905B97-E4A4-9FDF-CE57-EBB56A3CDE24}"/>
          </ac:spMkLst>
        </pc:spChg>
        <pc:picChg chg="add mod modCrop">
          <ac:chgData name="이연재" userId="045bb118-b50f-4c52-b48b-97425183e9ac" providerId="ADAL" clId="{F7A6EC22-3782-419F-A754-61BA74037A0B}" dt="2025-08-19T02:16:14.778" v="2025" actId="1076"/>
          <ac:picMkLst>
            <pc:docMk/>
            <pc:sldMk cId="2830192986" sldId="2193"/>
            <ac:picMk id="11" creationId="{6A512DA0-D2F4-50C1-4588-CA006A989876}"/>
          </ac:picMkLst>
        </pc:picChg>
      </pc:sldChg>
      <pc:sldChg chg="addSp modSp add mod">
        <pc:chgData name="이연재" userId="045bb118-b50f-4c52-b48b-97425183e9ac" providerId="ADAL" clId="{F7A6EC22-3782-419F-A754-61BA74037A0B}" dt="2025-08-22T06:17:39.339" v="16851"/>
        <pc:sldMkLst>
          <pc:docMk/>
          <pc:sldMk cId="140487702" sldId="2194"/>
        </pc:sldMkLst>
        <pc:spChg chg="mod">
          <ac:chgData name="이연재" userId="045bb118-b50f-4c52-b48b-97425183e9ac" providerId="ADAL" clId="{F7A6EC22-3782-419F-A754-61BA74037A0B}" dt="2025-08-22T06:17:29.039" v="16832"/>
          <ac:spMkLst>
            <pc:docMk/>
            <pc:sldMk cId="140487702" sldId="2194"/>
            <ac:spMk id="5" creationId="{3130BD52-9848-6E5F-F96B-9BA0CD67E35D}"/>
          </ac:spMkLst>
        </pc:spChg>
        <pc:spChg chg="mod">
          <ac:chgData name="이연재" userId="045bb118-b50f-4c52-b48b-97425183e9ac" providerId="ADAL" clId="{F7A6EC22-3782-419F-A754-61BA74037A0B}" dt="2025-08-22T06:17:32.256" v="16833"/>
          <ac:spMkLst>
            <pc:docMk/>
            <pc:sldMk cId="140487702" sldId="2194"/>
            <ac:spMk id="6" creationId="{AF34DA8B-182C-1378-44FF-761AE4EA86B1}"/>
          </ac:spMkLst>
        </pc:spChg>
        <pc:spChg chg="mod">
          <ac:chgData name="이연재" userId="045bb118-b50f-4c52-b48b-97425183e9ac" providerId="ADAL" clId="{F7A6EC22-3782-419F-A754-61BA74037A0B}" dt="2025-08-22T06:17:39.339" v="16851"/>
          <ac:spMkLst>
            <pc:docMk/>
            <pc:sldMk cId="140487702" sldId="2194"/>
            <ac:spMk id="7" creationId="{6788C1CB-5729-65D9-5661-9A6B529545D9}"/>
          </ac:spMkLst>
        </pc:spChg>
        <pc:spChg chg="mod">
          <ac:chgData name="이연재" userId="045bb118-b50f-4c52-b48b-97425183e9ac" providerId="ADAL" clId="{F7A6EC22-3782-419F-A754-61BA74037A0B}" dt="2025-08-20T02:02:37.540" v="8131" actId="20577"/>
          <ac:spMkLst>
            <pc:docMk/>
            <pc:sldMk cId="140487702" sldId="2194"/>
            <ac:spMk id="8" creationId="{FC31CF1C-98A1-45C9-5E41-69DF5CF7108F}"/>
          </ac:spMkLst>
        </pc:spChg>
        <pc:spChg chg="add mod">
          <ac:chgData name="이연재" userId="045bb118-b50f-4c52-b48b-97425183e9ac" providerId="ADAL" clId="{F7A6EC22-3782-419F-A754-61BA74037A0B}" dt="2025-08-19T02:20:56.963" v="2054" actId="1036"/>
          <ac:spMkLst>
            <pc:docMk/>
            <pc:sldMk cId="140487702" sldId="2194"/>
            <ac:spMk id="12" creationId="{0332AA79-F651-195C-A6F5-F647594DA8A5}"/>
          </ac:spMkLst>
        </pc:spChg>
        <pc:picChg chg="add mod modCrop">
          <ac:chgData name="이연재" userId="045bb118-b50f-4c52-b48b-97425183e9ac" providerId="ADAL" clId="{F7A6EC22-3782-419F-A754-61BA74037A0B}" dt="2025-08-19T02:20:37.034" v="2046" actId="1076"/>
          <ac:picMkLst>
            <pc:docMk/>
            <pc:sldMk cId="140487702" sldId="2194"/>
            <ac:picMk id="11" creationId="{D4F6494C-859C-540A-7552-2CE85B877CAD}"/>
          </ac:picMkLst>
        </pc:picChg>
      </pc:sldChg>
      <pc:sldChg chg="addSp modSp add del mod">
        <pc:chgData name="이연재" userId="045bb118-b50f-4c52-b48b-97425183e9ac" providerId="ADAL" clId="{F7A6EC22-3782-419F-A754-61BA74037A0B}" dt="2025-08-19T05:01:31.162" v="3139" actId="47"/>
        <pc:sldMkLst>
          <pc:docMk/>
          <pc:sldMk cId="2787129123" sldId="2195"/>
        </pc:sldMkLst>
      </pc:sldChg>
      <pc:sldChg chg="addSp modSp add mod">
        <pc:chgData name="이연재" userId="045bb118-b50f-4c52-b48b-97425183e9ac" providerId="ADAL" clId="{F7A6EC22-3782-419F-A754-61BA74037A0B}" dt="2025-08-22T06:21:53.513" v="17006" actId="20577"/>
        <pc:sldMkLst>
          <pc:docMk/>
          <pc:sldMk cId="1028067855" sldId="2196"/>
        </pc:sldMkLst>
        <pc:spChg chg="mod">
          <ac:chgData name="이연재" userId="045bb118-b50f-4c52-b48b-97425183e9ac" providerId="ADAL" clId="{F7A6EC22-3782-419F-A754-61BA74037A0B}" dt="2025-08-19T05:01:39.953" v="3143"/>
          <ac:spMkLst>
            <pc:docMk/>
            <pc:sldMk cId="1028067855" sldId="2196"/>
            <ac:spMk id="3" creationId="{0565960F-A846-DDBE-4762-06F0EFCF529D}"/>
          </ac:spMkLst>
        </pc:spChg>
        <pc:spChg chg="mod">
          <ac:chgData name="이연재" userId="045bb118-b50f-4c52-b48b-97425183e9ac" providerId="ADAL" clId="{F7A6EC22-3782-419F-A754-61BA74037A0B}" dt="2025-08-19T05:02:26.907" v="3162"/>
          <ac:spMkLst>
            <pc:docMk/>
            <pc:sldMk cId="1028067855" sldId="2196"/>
            <ac:spMk id="5" creationId="{B3347B19-E6CB-80AF-8FA1-1002E6E3C90D}"/>
          </ac:spMkLst>
        </pc:spChg>
        <pc:spChg chg="mod">
          <ac:chgData name="이연재" userId="045bb118-b50f-4c52-b48b-97425183e9ac" providerId="ADAL" clId="{F7A6EC22-3782-419F-A754-61BA74037A0B}" dt="2025-08-19T05:02:35.140" v="3164"/>
          <ac:spMkLst>
            <pc:docMk/>
            <pc:sldMk cId="1028067855" sldId="2196"/>
            <ac:spMk id="6" creationId="{AF01A12F-D462-22AA-57A6-F92214B6BAFE}"/>
          </ac:spMkLst>
        </pc:spChg>
        <pc:spChg chg="mod">
          <ac:chgData name="이연재" userId="045bb118-b50f-4c52-b48b-97425183e9ac" providerId="ADAL" clId="{F7A6EC22-3782-419F-A754-61BA74037A0B}" dt="2025-08-22T06:21:53.513" v="17006" actId="20577"/>
          <ac:spMkLst>
            <pc:docMk/>
            <pc:sldMk cId="1028067855" sldId="2196"/>
            <ac:spMk id="7" creationId="{D98409CC-BD02-7B3A-C54D-2A71C65AB30D}"/>
          </ac:spMkLst>
        </pc:spChg>
        <pc:spChg chg="mod">
          <ac:chgData name="이연재" userId="045bb118-b50f-4c52-b48b-97425183e9ac" providerId="ADAL" clId="{F7A6EC22-3782-419F-A754-61BA74037A0B}" dt="2025-08-21T07:04:16.665" v="10710" actId="20577"/>
          <ac:spMkLst>
            <pc:docMk/>
            <pc:sldMk cId="1028067855" sldId="2196"/>
            <ac:spMk id="8" creationId="{1D40345B-D7DA-CAF2-C36C-65540F984D1A}"/>
          </ac:spMkLst>
        </pc:spChg>
        <pc:spChg chg="add mod">
          <ac:chgData name="이연재" userId="045bb118-b50f-4c52-b48b-97425183e9ac" providerId="ADAL" clId="{F7A6EC22-3782-419F-A754-61BA74037A0B}" dt="2025-08-21T07:03:57.559" v="10632" actId="554"/>
          <ac:spMkLst>
            <pc:docMk/>
            <pc:sldMk cId="1028067855" sldId="2196"/>
            <ac:spMk id="12" creationId="{1E04E30A-AD3F-372C-83E0-4AE3144452B0}"/>
          </ac:spMkLst>
        </pc:spChg>
        <pc:spChg chg="add mod">
          <ac:chgData name="이연재" userId="045bb118-b50f-4c52-b48b-97425183e9ac" providerId="ADAL" clId="{F7A6EC22-3782-419F-A754-61BA74037A0B}" dt="2025-08-21T07:03:57.559" v="10632" actId="554"/>
          <ac:spMkLst>
            <pc:docMk/>
            <pc:sldMk cId="1028067855" sldId="2196"/>
            <ac:spMk id="13" creationId="{1679F5E9-91B7-9219-B326-BB55A70078BE}"/>
          </ac:spMkLst>
        </pc:spChg>
        <pc:picChg chg="add mod">
          <ac:chgData name="이연재" userId="045bb118-b50f-4c52-b48b-97425183e9ac" providerId="ADAL" clId="{F7A6EC22-3782-419F-A754-61BA74037A0B}" dt="2025-08-19T05:02:16.924" v="3160" actId="1076"/>
          <ac:picMkLst>
            <pc:docMk/>
            <pc:sldMk cId="1028067855" sldId="2196"/>
            <ac:picMk id="11" creationId="{C1B0D4FD-DA53-50FB-3477-DE0008BE7988}"/>
          </ac:picMkLst>
        </pc:picChg>
      </pc:sldChg>
      <pc:sldChg chg="addSp modSp add mod">
        <pc:chgData name="이연재" userId="045bb118-b50f-4c52-b48b-97425183e9ac" providerId="ADAL" clId="{F7A6EC22-3782-419F-A754-61BA74037A0B}" dt="2025-08-22T06:27:00.976" v="17405" actId="20577"/>
        <pc:sldMkLst>
          <pc:docMk/>
          <pc:sldMk cId="979868097" sldId="2197"/>
        </pc:sldMkLst>
        <pc:spChg chg="mod">
          <ac:chgData name="이연재" userId="045bb118-b50f-4c52-b48b-97425183e9ac" providerId="ADAL" clId="{F7A6EC22-3782-419F-A754-61BA74037A0B}" dt="2025-08-22T06:27:00.976" v="17405" actId="20577"/>
          <ac:spMkLst>
            <pc:docMk/>
            <pc:sldMk cId="979868097" sldId="2197"/>
            <ac:spMk id="3" creationId="{75A978F9-98AB-1AC7-2766-6BBA183C7194}"/>
          </ac:spMkLst>
        </pc:spChg>
        <pc:spChg chg="mod">
          <ac:chgData name="이연재" userId="045bb118-b50f-4c52-b48b-97425183e9ac" providerId="ADAL" clId="{F7A6EC22-3782-419F-A754-61BA74037A0B}" dt="2025-08-19T05:09:02.808" v="3450"/>
          <ac:spMkLst>
            <pc:docMk/>
            <pc:sldMk cId="979868097" sldId="2197"/>
            <ac:spMk id="5" creationId="{1643D4AA-B8B6-1DB5-5FF9-A43452F8744B}"/>
          </ac:spMkLst>
        </pc:spChg>
        <pc:spChg chg="mod">
          <ac:chgData name="이연재" userId="045bb118-b50f-4c52-b48b-97425183e9ac" providerId="ADAL" clId="{F7A6EC22-3782-419F-A754-61BA74037A0B}" dt="2025-08-19T05:09:05.811" v="3451"/>
          <ac:spMkLst>
            <pc:docMk/>
            <pc:sldMk cId="979868097" sldId="2197"/>
            <ac:spMk id="6" creationId="{AF4830A3-7CFD-1E55-35F1-3E7ABA0215CE}"/>
          </ac:spMkLst>
        </pc:spChg>
        <pc:spChg chg="mod">
          <ac:chgData name="이연재" userId="045bb118-b50f-4c52-b48b-97425183e9ac" providerId="ADAL" clId="{F7A6EC22-3782-419F-A754-61BA74037A0B}" dt="2025-08-22T06:24:20.201" v="17066" actId="20577"/>
          <ac:spMkLst>
            <pc:docMk/>
            <pc:sldMk cId="979868097" sldId="2197"/>
            <ac:spMk id="7" creationId="{86D66AEE-BE0E-65DD-7DBC-F15B729CF203}"/>
          </ac:spMkLst>
        </pc:spChg>
        <pc:spChg chg="mod">
          <ac:chgData name="이연재" userId="045bb118-b50f-4c52-b48b-97425183e9ac" providerId="ADAL" clId="{F7A6EC22-3782-419F-A754-61BA74037A0B}" dt="2025-08-19T05:09:20.208" v="3461" actId="20577"/>
          <ac:spMkLst>
            <pc:docMk/>
            <pc:sldMk cId="979868097" sldId="2197"/>
            <ac:spMk id="8" creationId="{0234B5B8-565C-CD72-C9CF-037D63FFA504}"/>
          </ac:spMkLst>
        </pc:spChg>
        <pc:spChg chg="add mod">
          <ac:chgData name="이연재" userId="045bb118-b50f-4c52-b48b-97425183e9ac" providerId="ADAL" clId="{F7A6EC22-3782-419F-A754-61BA74037A0B}" dt="2025-08-19T05:08:54.794" v="3449"/>
          <ac:spMkLst>
            <pc:docMk/>
            <pc:sldMk cId="979868097" sldId="2197"/>
            <ac:spMk id="11" creationId="{77B98D6D-76F5-8AA1-B55B-EAC56A4E6916}"/>
          </ac:spMkLst>
        </pc:spChg>
        <pc:picChg chg="add mod">
          <ac:chgData name="이연재" userId="045bb118-b50f-4c52-b48b-97425183e9ac" providerId="ADAL" clId="{F7A6EC22-3782-419F-A754-61BA74037A0B}" dt="2025-08-19T05:08:54.794" v="3449"/>
          <ac:picMkLst>
            <pc:docMk/>
            <pc:sldMk cId="979868097" sldId="2197"/>
            <ac:picMk id="10" creationId="{6D7ED5B0-8339-06AF-C2E9-909AB7CC6516}"/>
          </ac:picMkLst>
        </pc:picChg>
      </pc:sldChg>
      <pc:sldChg chg="addSp modSp add mod">
        <pc:chgData name="이연재" userId="045bb118-b50f-4c52-b48b-97425183e9ac" providerId="ADAL" clId="{F7A6EC22-3782-419F-A754-61BA74037A0B}" dt="2025-08-22T06:24:36.718" v="17069" actId="20577"/>
        <pc:sldMkLst>
          <pc:docMk/>
          <pc:sldMk cId="2721132872" sldId="2198"/>
        </pc:sldMkLst>
        <pc:spChg chg="mod">
          <ac:chgData name="이연재" userId="045bb118-b50f-4c52-b48b-97425183e9ac" providerId="ADAL" clId="{F7A6EC22-3782-419F-A754-61BA74037A0B}" dt="2025-08-19T05:09:27.597" v="3462"/>
          <ac:spMkLst>
            <pc:docMk/>
            <pc:sldMk cId="2721132872" sldId="2198"/>
            <ac:spMk id="3" creationId="{7977D52A-CCEE-E661-91B0-867158AE131B}"/>
          </ac:spMkLst>
        </pc:spChg>
        <pc:spChg chg="mod">
          <ac:chgData name="이연재" userId="045bb118-b50f-4c52-b48b-97425183e9ac" providerId="ADAL" clId="{F7A6EC22-3782-419F-A754-61BA74037A0B}" dt="2025-08-19T05:10:05.627" v="3472"/>
          <ac:spMkLst>
            <pc:docMk/>
            <pc:sldMk cId="2721132872" sldId="2198"/>
            <ac:spMk id="5" creationId="{10228558-4AD8-976E-16E0-25B3320287D1}"/>
          </ac:spMkLst>
        </pc:spChg>
        <pc:spChg chg="mod">
          <ac:chgData name="이연재" userId="045bb118-b50f-4c52-b48b-97425183e9ac" providerId="ADAL" clId="{F7A6EC22-3782-419F-A754-61BA74037A0B}" dt="2025-08-19T05:10:11.731" v="3474"/>
          <ac:spMkLst>
            <pc:docMk/>
            <pc:sldMk cId="2721132872" sldId="2198"/>
            <ac:spMk id="6" creationId="{8EE88164-DF47-672B-D37A-DAF027C60B3D}"/>
          </ac:spMkLst>
        </pc:spChg>
        <pc:spChg chg="mod">
          <ac:chgData name="이연재" userId="045bb118-b50f-4c52-b48b-97425183e9ac" providerId="ADAL" clId="{F7A6EC22-3782-419F-A754-61BA74037A0B}" dt="2025-08-22T06:24:36.718" v="17069" actId="20577"/>
          <ac:spMkLst>
            <pc:docMk/>
            <pc:sldMk cId="2721132872" sldId="2198"/>
            <ac:spMk id="7" creationId="{528F2E83-4295-1818-C6D9-B35FDFC1B7BB}"/>
          </ac:spMkLst>
        </pc:spChg>
        <pc:spChg chg="mod">
          <ac:chgData name="이연재" userId="045bb118-b50f-4c52-b48b-97425183e9ac" providerId="ADAL" clId="{F7A6EC22-3782-419F-A754-61BA74037A0B}" dt="2025-08-19T05:10:13.826" v="3475"/>
          <ac:spMkLst>
            <pc:docMk/>
            <pc:sldMk cId="2721132872" sldId="2198"/>
            <ac:spMk id="8" creationId="{413BF27F-CDCF-F8E9-2BA1-BC1181051CD9}"/>
          </ac:spMkLst>
        </pc:spChg>
        <pc:spChg chg="add">
          <ac:chgData name="이연재" userId="045bb118-b50f-4c52-b48b-97425183e9ac" providerId="ADAL" clId="{F7A6EC22-3782-419F-A754-61BA74037A0B}" dt="2025-08-19T05:09:53.799" v="3470" actId="11529"/>
          <ac:spMkLst>
            <pc:docMk/>
            <pc:sldMk cId="2721132872" sldId="2198"/>
            <ac:spMk id="12" creationId="{71DA7986-EE03-C8D9-A499-A0C86FDF260E}"/>
          </ac:spMkLst>
        </pc:spChg>
        <pc:picChg chg="add mod modCrop">
          <ac:chgData name="이연재" userId="045bb118-b50f-4c52-b48b-97425183e9ac" providerId="ADAL" clId="{F7A6EC22-3782-419F-A754-61BA74037A0B}" dt="2025-08-19T05:09:50.156" v="3469" actId="208"/>
          <ac:picMkLst>
            <pc:docMk/>
            <pc:sldMk cId="2721132872" sldId="2198"/>
            <ac:picMk id="11" creationId="{7B5E638B-1A11-729B-A30A-4F25106C1558}"/>
          </ac:picMkLst>
        </pc:picChg>
      </pc:sldChg>
      <pc:sldChg chg="addSp delSp modSp add mod modClrScheme chgLayout">
        <pc:chgData name="이연재" userId="045bb118-b50f-4c52-b48b-97425183e9ac" providerId="ADAL" clId="{F7A6EC22-3782-419F-A754-61BA74037A0B}" dt="2025-08-22T06:21:07.883" v="16892"/>
        <pc:sldMkLst>
          <pc:docMk/>
          <pc:sldMk cId="1001408163" sldId="2199"/>
        </pc:sldMkLst>
        <pc:spChg chg="mod ord">
          <ac:chgData name="이연재" userId="045bb118-b50f-4c52-b48b-97425183e9ac" providerId="ADAL" clId="{F7A6EC22-3782-419F-A754-61BA74037A0B}" dt="2025-08-21T07:03:08.335" v="10631" actId="700"/>
          <ac:spMkLst>
            <pc:docMk/>
            <pc:sldMk cId="1001408163" sldId="2199"/>
            <ac:spMk id="2" creationId="{211E4FDF-8AF6-EFCD-4C71-76C4D5194C8D}"/>
          </ac:spMkLst>
        </pc:spChg>
        <pc:spChg chg="mod ord">
          <ac:chgData name="이연재" userId="045bb118-b50f-4c52-b48b-97425183e9ac" providerId="ADAL" clId="{F7A6EC22-3782-419F-A754-61BA74037A0B}" dt="2025-08-21T07:03:08.335" v="10631" actId="700"/>
          <ac:spMkLst>
            <pc:docMk/>
            <pc:sldMk cId="1001408163" sldId="2199"/>
            <ac:spMk id="3" creationId="{ED3E10E1-5788-A2CF-321D-36544E5EC44E}"/>
          </ac:spMkLst>
        </pc:spChg>
        <pc:spChg chg="mod ord">
          <ac:chgData name="이연재" userId="045bb118-b50f-4c52-b48b-97425183e9ac" providerId="ADAL" clId="{F7A6EC22-3782-419F-A754-61BA74037A0B}" dt="2025-08-21T07:03:08.335" v="10631" actId="700"/>
          <ac:spMkLst>
            <pc:docMk/>
            <pc:sldMk cId="1001408163" sldId="2199"/>
            <ac:spMk id="4" creationId="{C4016DBE-AD66-79AA-B602-A0A61AB2528D}"/>
          </ac:spMkLst>
        </pc:spChg>
        <pc:spChg chg="mod ord">
          <ac:chgData name="이연재" userId="045bb118-b50f-4c52-b48b-97425183e9ac" providerId="ADAL" clId="{F7A6EC22-3782-419F-A754-61BA74037A0B}" dt="2025-08-21T07:03:08.335" v="10631" actId="700"/>
          <ac:spMkLst>
            <pc:docMk/>
            <pc:sldMk cId="1001408163" sldId="2199"/>
            <ac:spMk id="5" creationId="{7972C59E-2988-AB38-0AEB-958441F6D4C3}"/>
          </ac:spMkLst>
        </pc:spChg>
        <pc:spChg chg="mod ord">
          <ac:chgData name="이연재" userId="045bb118-b50f-4c52-b48b-97425183e9ac" providerId="ADAL" clId="{F7A6EC22-3782-419F-A754-61BA74037A0B}" dt="2025-08-21T07:03:08.335" v="10631" actId="700"/>
          <ac:spMkLst>
            <pc:docMk/>
            <pc:sldMk cId="1001408163" sldId="2199"/>
            <ac:spMk id="6" creationId="{D4ED258A-E924-449D-072D-E2E565C8122A}"/>
          </ac:spMkLst>
        </pc:spChg>
        <pc:spChg chg="del mod ord">
          <ac:chgData name="이연재" userId="045bb118-b50f-4c52-b48b-97425183e9ac" providerId="ADAL" clId="{F7A6EC22-3782-419F-A754-61BA74037A0B}" dt="2025-08-21T07:03:08.335" v="10631" actId="700"/>
          <ac:spMkLst>
            <pc:docMk/>
            <pc:sldMk cId="1001408163" sldId="2199"/>
            <ac:spMk id="7" creationId="{63AAA50D-6152-A039-E05F-D31079EE9795}"/>
          </ac:spMkLst>
        </pc:spChg>
        <pc:spChg chg="mod ord">
          <ac:chgData name="이연재" userId="045bb118-b50f-4c52-b48b-97425183e9ac" providerId="ADAL" clId="{F7A6EC22-3782-419F-A754-61BA74037A0B}" dt="2025-08-21T07:03:08.335" v="10631" actId="700"/>
          <ac:spMkLst>
            <pc:docMk/>
            <pc:sldMk cId="1001408163" sldId="2199"/>
            <ac:spMk id="8" creationId="{94142083-F755-AD12-5DED-AAA25B383FCB}"/>
          </ac:spMkLst>
        </pc:spChg>
        <pc:spChg chg="add mod ord">
          <ac:chgData name="이연재" userId="045bb118-b50f-4c52-b48b-97425183e9ac" providerId="ADAL" clId="{F7A6EC22-3782-419F-A754-61BA74037A0B}" dt="2025-08-22T06:21:07.883" v="16892"/>
          <ac:spMkLst>
            <pc:docMk/>
            <pc:sldMk cId="1001408163" sldId="2199"/>
            <ac:spMk id="10" creationId="{FDC1DC61-EF18-B142-D179-91A7153759D0}"/>
          </ac:spMkLst>
        </pc:spChg>
        <pc:spChg chg="add">
          <ac:chgData name="이연재" userId="045bb118-b50f-4c52-b48b-97425183e9ac" providerId="ADAL" clId="{F7A6EC22-3782-419F-A754-61BA74037A0B}" dt="2025-08-19T04:10:07.095" v="2471" actId="11529"/>
          <ac:spMkLst>
            <pc:docMk/>
            <pc:sldMk cId="1001408163" sldId="2199"/>
            <ac:spMk id="21" creationId="{E1D9DD81-3EBE-3611-F38E-6E5DF1252E68}"/>
          </ac:spMkLst>
        </pc:spChg>
        <pc:spChg chg="add mod">
          <ac:chgData name="이연재" userId="045bb118-b50f-4c52-b48b-97425183e9ac" providerId="ADAL" clId="{F7A6EC22-3782-419F-A754-61BA74037A0B}" dt="2025-08-19T04:10:24.743" v="2506" actId="14100"/>
          <ac:spMkLst>
            <pc:docMk/>
            <pc:sldMk cId="1001408163" sldId="2199"/>
            <ac:spMk id="22" creationId="{31FEF708-C76F-0A62-D087-B4DF961858BB}"/>
          </ac:spMkLst>
        </pc:spChg>
        <pc:spChg chg="add mod">
          <ac:chgData name="이연재" userId="045bb118-b50f-4c52-b48b-97425183e9ac" providerId="ADAL" clId="{F7A6EC22-3782-419F-A754-61BA74037A0B}" dt="2025-08-19T04:10:39.375" v="2570" actId="14100"/>
          <ac:spMkLst>
            <pc:docMk/>
            <pc:sldMk cId="1001408163" sldId="2199"/>
            <ac:spMk id="23" creationId="{1AC6A7E9-0116-D283-57A1-E8D1F8C597B1}"/>
          </ac:spMkLst>
        </pc:spChg>
        <pc:spChg chg="add mod">
          <ac:chgData name="이연재" userId="045bb118-b50f-4c52-b48b-97425183e9ac" providerId="ADAL" clId="{F7A6EC22-3782-419F-A754-61BA74037A0B}" dt="2025-08-19T04:10:49.190" v="2635" actId="1037"/>
          <ac:spMkLst>
            <pc:docMk/>
            <pc:sldMk cId="1001408163" sldId="2199"/>
            <ac:spMk id="24" creationId="{C0ACA1A2-36F7-BEE6-CAE2-A2B8CD804A84}"/>
          </ac:spMkLst>
        </pc:spChg>
        <pc:spChg chg="add mod">
          <ac:chgData name="이연재" userId="045bb118-b50f-4c52-b48b-97425183e9ac" providerId="ADAL" clId="{F7A6EC22-3782-419F-A754-61BA74037A0B}" dt="2025-08-19T04:50:35.415" v="2643" actId="1036"/>
          <ac:spMkLst>
            <pc:docMk/>
            <pc:sldMk cId="1001408163" sldId="2199"/>
            <ac:spMk id="25" creationId="{97AB109D-4B2C-864C-CF4B-8FEFC08EB822}"/>
          </ac:spMkLst>
        </pc:spChg>
        <pc:spChg chg="add mod">
          <ac:chgData name="이연재" userId="045bb118-b50f-4c52-b48b-97425183e9ac" providerId="ADAL" clId="{F7A6EC22-3782-419F-A754-61BA74037A0B}" dt="2025-08-19T04:50:44.676" v="2689" actId="1038"/>
          <ac:spMkLst>
            <pc:docMk/>
            <pc:sldMk cId="1001408163" sldId="2199"/>
            <ac:spMk id="26" creationId="{E1728FD8-1DE7-49F9-225E-F4B97A579BD0}"/>
          </ac:spMkLst>
        </pc:spChg>
        <pc:picChg chg="add mod">
          <ac:chgData name="이연재" userId="045bb118-b50f-4c52-b48b-97425183e9ac" providerId="ADAL" clId="{F7A6EC22-3782-419F-A754-61BA74037A0B}" dt="2025-08-19T04:10:02.784" v="2470" actId="554"/>
          <ac:picMkLst>
            <pc:docMk/>
            <pc:sldMk cId="1001408163" sldId="2199"/>
            <ac:picMk id="16" creationId="{AAA926C3-2687-9FD1-9DC4-694D8E06A420}"/>
          </ac:picMkLst>
        </pc:picChg>
        <pc:picChg chg="add mod modCrop">
          <ac:chgData name="이연재" userId="045bb118-b50f-4c52-b48b-97425183e9ac" providerId="ADAL" clId="{F7A6EC22-3782-419F-A754-61BA74037A0B}" dt="2025-08-19T04:10:02.784" v="2470" actId="554"/>
          <ac:picMkLst>
            <pc:docMk/>
            <pc:sldMk cId="1001408163" sldId="2199"/>
            <ac:picMk id="18" creationId="{4FE8B1C1-D9CF-21BC-6A28-5AA12574886B}"/>
          </ac:picMkLst>
        </pc:picChg>
        <pc:picChg chg="add mod modCrop">
          <ac:chgData name="이연재" userId="045bb118-b50f-4c52-b48b-97425183e9ac" providerId="ADAL" clId="{F7A6EC22-3782-419F-A754-61BA74037A0B}" dt="2025-08-19T04:09:31.347" v="2459" actId="1076"/>
          <ac:picMkLst>
            <pc:docMk/>
            <pc:sldMk cId="1001408163" sldId="2199"/>
            <ac:picMk id="20" creationId="{5DAF7F08-8C46-FB36-15A8-BD0647A80964}"/>
          </ac:picMkLst>
        </pc:picChg>
      </pc:sldChg>
      <pc:sldChg chg="addSp delSp modSp add mod">
        <pc:chgData name="이연재" userId="045bb118-b50f-4c52-b48b-97425183e9ac" providerId="ADAL" clId="{F7A6EC22-3782-419F-A754-61BA74037A0B}" dt="2025-08-22T06:21:59.691" v="17024" actId="20577"/>
        <pc:sldMkLst>
          <pc:docMk/>
          <pc:sldMk cId="3685166578" sldId="2200"/>
        </pc:sldMkLst>
        <pc:spChg chg="mod">
          <ac:chgData name="이연재" userId="045bb118-b50f-4c52-b48b-97425183e9ac" providerId="ADAL" clId="{F7A6EC22-3782-419F-A754-61BA74037A0B}" dt="2025-08-19T05:03:09.921" v="3209"/>
          <ac:spMkLst>
            <pc:docMk/>
            <pc:sldMk cId="3685166578" sldId="2200"/>
            <ac:spMk id="3" creationId="{046287C5-4BE7-E4A7-4C48-0DC5CEE3473C}"/>
          </ac:spMkLst>
        </pc:spChg>
        <pc:spChg chg="mod">
          <ac:chgData name="이연재" userId="045bb118-b50f-4c52-b48b-97425183e9ac" providerId="ADAL" clId="{F7A6EC22-3782-419F-A754-61BA74037A0B}" dt="2025-08-19T05:04:08.819" v="3258"/>
          <ac:spMkLst>
            <pc:docMk/>
            <pc:sldMk cId="3685166578" sldId="2200"/>
            <ac:spMk id="5" creationId="{6B3D58D0-7CC8-E1E8-9109-E824FECA49EA}"/>
          </ac:spMkLst>
        </pc:spChg>
        <pc:spChg chg="mod">
          <ac:chgData name="이연재" userId="045bb118-b50f-4c52-b48b-97425183e9ac" providerId="ADAL" clId="{F7A6EC22-3782-419F-A754-61BA74037A0B}" dt="2025-08-19T05:04:12.059" v="3260"/>
          <ac:spMkLst>
            <pc:docMk/>
            <pc:sldMk cId="3685166578" sldId="2200"/>
            <ac:spMk id="6" creationId="{0793B61F-CA6C-C513-09A2-DAA5E52613A3}"/>
          </ac:spMkLst>
        </pc:spChg>
        <pc:spChg chg="mod">
          <ac:chgData name="이연재" userId="045bb118-b50f-4c52-b48b-97425183e9ac" providerId="ADAL" clId="{F7A6EC22-3782-419F-A754-61BA74037A0B}" dt="2025-08-22T06:21:59.691" v="17024" actId="20577"/>
          <ac:spMkLst>
            <pc:docMk/>
            <pc:sldMk cId="3685166578" sldId="2200"/>
            <ac:spMk id="7" creationId="{F07D40A5-9478-9460-D228-387D8EBE0B9D}"/>
          </ac:spMkLst>
        </pc:spChg>
        <pc:spChg chg="mod">
          <ac:chgData name="이연재" userId="045bb118-b50f-4c52-b48b-97425183e9ac" providerId="ADAL" clId="{F7A6EC22-3782-419F-A754-61BA74037A0B}" dt="2025-08-19T05:03:26.019" v="3221" actId="20577"/>
          <ac:spMkLst>
            <pc:docMk/>
            <pc:sldMk cId="3685166578" sldId="2200"/>
            <ac:spMk id="8" creationId="{1F89556C-73FE-28FC-29E4-BE3EF9F196BF}"/>
          </ac:spMkLst>
        </pc:spChg>
        <pc:spChg chg="add mod">
          <ac:chgData name="이연재" userId="045bb118-b50f-4c52-b48b-97425183e9ac" providerId="ADAL" clId="{F7A6EC22-3782-419F-A754-61BA74037A0B}" dt="2025-08-19T05:03:45.740" v="3256" actId="12789"/>
          <ac:spMkLst>
            <pc:docMk/>
            <pc:sldMk cId="3685166578" sldId="2200"/>
            <ac:spMk id="11" creationId="{C812D287-A1AA-1D71-F58D-9919DDB1451C}"/>
          </ac:spMkLst>
        </pc:spChg>
        <pc:spChg chg="add del mod">
          <ac:chgData name="이연재" userId="045bb118-b50f-4c52-b48b-97425183e9ac" providerId="ADAL" clId="{F7A6EC22-3782-419F-A754-61BA74037A0B}" dt="2025-08-19T05:03:45.740" v="3256" actId="12789"/>
          <ac:spMkLst>
            <pc:docMk/>
            <pc:sldMk cId="3685166578" sldId="2200"/>
            <ac:spMk id="12" creationId="{7B6846AD-A317-27B2-9F70-661D179855EE}"/>
          </ac:spMkLst>
        </pc:spChg>
        <pc:picChg chg="add mod">
          <ac:chgData name="이연재" userId="045bb118-b50f-4c52-b48b-97425183e9ac" providerId="ADAL" clId="{F7A6EC22-3782-419F-A754-61BA74037A0B}" dt="2025-08-19T05:03:30.573" v="3222"/>
          <ac:picMkLst>
            <pc:docMk/>
            <pc:sldMk cId="3685166578" sldId="2200"/>
            <ac:picMk id="10" creationId="{D95D42B8-0E91-15E6-1B88-22E7C496DAE5}"/>
          </ac:picMkLst>
        </pc:picChg>
      </pc:sldChg>
      <pc:sldChg chg="addSp modSp add del mod">
        <pc:chgData name="이연재" userId="045bb118-b50f-4c52-b48b-97425183e9ac" providerId="ADAL" clId="{F7A6EC22-3782-419F-A754-61BA74037A0B}" dt="2025-08-22T06:24:00.950" v="17048" actId="20577"/>
        <pc:sldMkLst>
          <pc:docMk/>
          <pc:sldMk cId="2689321521" sldId="2201"/>
        </pc:sldMkLst>
        <pc:spChg chg="mod">
          <ac:chgData name="이연재" userId="045bb118-b50f-4c52-b48b-97425183e9ac" providerId="ADAL" clId="{F7A6EC22-3782-419F-A754-61BA74037A0B}" dt="2025-08-19T05:05:32.229" v="3346"/>
          <ac:spMkLst>
            <pc:docMk/>
            <pc:sldMk cId="2689321521" sldId="2201"/>
            <ac:spMk id="3" creationId="{E216A880-5556-340E-08C7-09725966329C}"/>
          </ac:spMkLst>
        </pc:spChg>
        <pc:spChg chg="mod">
          <ac:chgData name="이연재" userId="045bb118-b50f-4c52-b48b-97425183e9ac" providerId="ADAL" clId="{F7A6EC22-3782-419F-A754-61BA74037A0B}" dt="2025-08-19T05:06:26.009" v="3369"/>
          <ac:spMkLst>
            <pc:docMk/>
            <pc:sldMk cId="2689321521" sldId="2201"/>
            <ac:spMk id="5" creationId="{4438A77C-99AC-8737-D544-596BDEAE94A1}"/>
          </ac:spMkLst>
        </pc:spChg>
        <pc:spChg chg="mod">
          <ac:chgData name="이연재" userId="045bb118-b50f-4c52-b48b-97425183e9ac" providerId="ADAL" clId="{F7A6EC22-3782-419F-A754-61BA74037A0B}" dt="2025-08-19T05:06:29.593" v="3371"/>
          <ac:spMkLst>
            <pc:docMk/>
            <pc:sldMk cId="2689321521" sldId="2201"/>
            <ac:spMk id="6" creationId="{69026E05-B4A6-62AE-D0B8-9F93BD5526DD}"/>
          </ac:spMkLst>
        </pc:spChg>
        <pc:spChg chg="mod">
          <ac:chgData name="이연재" userId="045bb118-b50f-4c52-b48b-97425183e9ac" providerId="ADAL" clId="{F7A6EC22-3782-419F-A754-61BA74037A0B}" dt="2025-08-22T06:24:00.950" v="17048" actId="20577"/>
          <ac:spMkLst>
            <pc:docMk/>
            <pc:sldMk cId="2689321521" sldId="2201"/>
            <ac:spMk id="7" creationId="{0C86ABB2-178F-F15C-95F6-AB4F043179C9}"/>
          </ac:spMkLst>
        </pc:spChg>
        <pc:spChg chg="mod">
          <ac:chgData name="이연재" userId="045bb118-b50f-4c52-b48b-97425183e9ac" providerId="ADAL" clId="{F7A6EC22-3782-419F-A754-61BA74037A0B}" dt="2025-08-21T07:09:57.421" v="11108" actId="20577"/>
          <ac:spMkLst>
            <pc:docMk/>
            <pc:sldMk cId="2689321521" sldId="2201"/>
            <ac:spMk id="8" creationId="{99DD7E20-E1E7-3D83-651C-3AF150D775B3}"/>
          </ac:spMkLst>
        </pc:spChg>
        <pc:spChg chg="add">
          <ac:chgData name="이연재" userId="045bb118-b50f-4c52-b48b-97425183e9ac" providerId="ADAL" clId="{F7A6EC22-3782-419F-A754-61BA74037A0B}" dt="2025-08-19T05:06:06.271" v="3359" actId="11529"/>
          <ac:spMkLst>
            <pc:docMk/>
            <pc:sldMk cId="2689321521" sldId="2201"/>
            <ac:spMk id="12" creationId="{44E9B3B3-3C1A-80E9-3C5D-AD9E94DF0644}"/>
          </ac:spMkLst>
        </pc:spChg>
        <pc:picChg chg="add mod modCrop">
          <ac:chgData name="이연재" userId="045bb118-b50f-4c52-b48b-97425183e9ac" providerId="ADAL" clId="{F7A6EC22-3782-419F-A754-61BA74037A0B}" dt="2025-08-19T05:05:59.812" v="3358" actId="208"/>
          <ac:picMkLst>
            <pc:docMk/>
            <pc:sldMk cId="2689321521" sldId="2201"/>
            <ac:picMk id="11" creationId="{D70980B4-ADB9-C350-0F9B-7ECDDB5C8C75}"/>
          </ac:picMkLst>
        </pc:picChg>
      </pc:sldChg>
      <pc:sldChg chg="addSp modSp add mod">
        <pc:chgData name="이연재" userId="045bb118-b50f-4c52-b48b-97425183e9ac" providerId="ADAL" clId="{F7A6EC22-3782-419F-A754-61BA74037A0B}" dt="2025-08-22T06:24:14.915" v="17060" actId="20577"/>
        <pc:sldMkLst>
          <pc:docMk/>
          <pc:sldMk cId="1787711898" sldId="2202"/>
        </pc:sldMkLst>
        <pc:spChg chg="mod">
          <ac:chgData name="이연재" userId="045bb118-b50f-4c52-b48b-97425183e9ac" providerId="ADAL" clId="{F7A6EC22-3782-419F-A754-61BA74037A0B}" dt="2025-08-19T05:07:05.338" v="3376"/>
          <ac:spMkLst>
            <pc:docMk/>
            <pc:sldMk cId="1787711898" sldId="2202"/>
            <ac:spMk id="3" creationId="{DD35F6E3-E6AF-4F13-788C-4EA5D1CBD5A9}"/>
          </ac:spMkLst>
        </pc:spChg>
        <pc:spChg chg="mod">
          <ac:chgData name="이연재" userId="045bb118-b50f-4c52-b48b-97425183e9ac" providerId="ADAL" clId="{F7A6EC22-3782-419F-A754-61BA74037A0B}" dt="2025-08-19T05:07:53.708" v="3438"/>
          <ac:spMkLst>
            <pc:docMk/>
            <pc:sldMk cId="1787711898" sldId="2202"/>
            <ac:spMk id="5" creationId="{795031B9-29B3-0438-4295-1CD34BC5F8CD}"/>
          </ac:spMkLst>
        </pc:spChg>
        <pc:spChg chg="mod">
          <ac:chgData name="이연재" userId="045bb118-b50f-4c52-b48b-97425183e9ac" providerId="ADAL" clId="{F7A6EC22-3782-419F-A754-61BA74037A0B}" dt="2025-08-19T05:08:03.625" v="3440"/>
          <ac:spMkLst>
            <pc:docMk/>
            <pc:sldMk cId="1787711898" sldId="2202"/>
            <ac:spMk id="6" creationId="{80D31A9C-535D-214A-C882-9C0315C4DA59}"/>
          </ac:spMkLst>
        </pc:spChg>
        <pc:spChg chg="mod">
          <ac:chgData name="이연재" userId="045bb118-b50f-4c52-b48b-97425183e9ac" providerId="ADAL" clId="{F7A6EC22-3782-419F-A754-61BA74037A0B}" dt="2025-08-22T06:24:14.915" v="17060" actId="20577"/>
          <ac:spMkLst>
            <pc:docMk/>
            <pc:sldMk cId="1787711898" sldId="2202"/>
            <ac:spMk id="7" creationId="{D0AADE95-EFBF-FFD6-8C2F-86F4EC1BCDAD}"/>
          </ac:spMkLst>
        </pc:spChg>
        <pc:spChg chg="mod">
          <ac:chgData name="이연재" userId="045bb118-b50f-4c52-b48b-97425183e9ac" providerId="ADAL" clId="{F7A6EC22-3782-419F-A754-61BA74037A0B}" dt="2025-08-21T07:11:16.309" v="11385" actId="20577"/>
          <ac:spMkLst>
            <pc:docMk/>
            <pc:sldMk cId="1787711898" sldId="2202"/>
            <ac:spMk id="8" creationId="{F7860D48-D76B-E794-7E7F-01B506CD0A3B}"/>
          </ac:spMkLst>
        </pc:spChg>
        <pc:spChg chg="add mod">
          <ac:chgData name="이연재" userId="045bb118-b50f-4c52-b48b-97425183e9ac" providerId="ADAL" clId="{F7A6EC22-3782-419F-A754-61BA74037A0B}" dt="2025-08-19T05:07:36.076" v="3436"/>
          <ac:spMkLst>
            <pc:docMk/>
            <pc:sldMk cId="1787711898" sldId="2202"/>
            <ac:spMk id="11" creationId="{14E6C93D-BBF3-493A-8B31-7A781FC84F53}"/>
          </ac:spMkLst>
        </pc:spChg>
        <pc:picChg chg="add mod">
          <ac:chgData name="이연재" userId="045bb118-b50f-4c52-b48b-97425183e9ac" providerId="ADAL" clId="{F7A6EC22-3782-419F-A754-61BA74037A0B}" dt="2025-08-19T05:07:36.076" v="3436"/>
          <ac:picMkLst>
            <pc:docMk/>
            <pc:sldMk cId="1787711898" sldId="2202"/>
            <ac:picMk id="10" creationId="{BC3A49F0-3B49-3369-4A65-63010878D9E0}"/>
          </ac:picMkLst>
        </pc:picChg>
      </pc:sldChg>
      <pc:sldChg chg="modSp add mod">
        <pc:chgData name="이연재" userId="045bb118-b50f-4c52-b48b-97425183e9ac" providerId="ADAL" clId="{F7A6EC22-3782-419F-A754-61BA74037A0B}" dt="2025-08-22T06:22:11.458" v="17042"/>
        <pc:sldMkLst>
          <pc:docMk/>
          <pc:sldMk cId="2844730845" sldId="2203"/>
        </pc:sldMkLst>
        <pc:spChg chg="mod">
          <ac:chgData name="이연재" userId="045bb118-b50f-4c52-b48b-97425183e9ac" providerId="ADAL" clId="{F7A6EC22-3782-419F-A754-61BA74037A0B}" dt="2025-08-22T06:22:11.458" v="17042"/>
          <ac:spMkLst>
            <pc:docMk/>
            <pc:sldMk cId="2844730845" sldId="2203"/>
            <ac:spMk id="7" creationId="{AF7F5E6E-B74E-82A0-B7E5-8BD1BA0A4858}"/>
          </ac:spMkLst>
        </pc:spChg>
        <pc:spChg chg="mod">
          <ac:chgData name="이연재" userId="045bb118-b50f-4c52-b48b-97425183e9ac" providerId="ADAL" clId="{F7A6EC22-3782-419F-A754-61BA74037A0B}" dt="2025-08-19T05:05:17.088" v="3345"/>
          <ac:spMkLst>
            <pc:docMk/>
            <pc:sldMk cId="2844730845" sldId="2203"/>
            <ac:spMk id="8" creationId="{A2507BCD-AB78-C2B8-7BBF-A1D6D71DCBA8}"/>
          </ac:spMkLst>
        </pc:spChg>
      </pc:sldChg>
      <pc:sldChg chg="addSp delSp modSp add mod">
        <pc:chgData name="이연재" userId="045bb118-b50f-4c52-b48b-97425183e9ac" providerId="ADAL" clId="{F7A6EC22-3782-419F-A754-61BA74037A0B}" dt="2025-08-22T06:27:05.795" v="17406" actId="20577"/>
        <pc:sldMkLst>
          <pc:docMk/>
          <pc:sldMk cId="3994549000" sldId="2204"/>
        </pc:sldMkLst>
        <pc:spChg chg="mod">
          <ac:chgData name="이연재" userId="045bb118-b50f-4c52-b48b-97425183e9ac" providerId="ADAL" clId="{F7A6EC22-3782-419F-A754-61BA74037A0B}" dt="2025-08-22T06:27:05.795" v="17406" actId="20577"/>
          <ac:spMkLst>
            <pc:docMk/>
            <pc:sldMk cId="3994549000" sldId="2204"/>
            <ac:spMk id="3" creationId="{22077CED-AD89-6724-B05A-95D775D9F32A}"/>
          </ac:spMkLst>
        </pc:spChg>
        <pc:spChg chg="mod">
          <ac:chgData name="이연재" userId="045bb118-b50f-4c52-b48b-97425183e9ac" providerId="ADAL" clId="{F7A6EC22-3782-419F-A754-61BA74037A0B}" dt="2025-08-21T07:12:02.393" v="11391"/>
          <ac:spMkLst>
            <pc:docMk/>
            <pc:sldMk cId="3994549000" sldId="2204"/>
            <ac:spMk id="5" creationId="{25355EA0-F94F-AC46-76C7-2A5EBC369B88}"/>
          </ac:spMkLst>
        </pc:spChg>
        <pc:spChg chg="mod">
          <ac:chgData name="이연재" userId="045bb118-b50f-4c52-b48b-97425183e9ac" providerId="ADAL" clId="{F7A6EC22-3782-419F-A754-61BA74037A0B}" dt="2025-08-21T07:12:06.277" v="11392"/>
          <ac:spMkLst>
            <pc:docMk/>
            <pc:sldMk cId="3994549000" sldId="2204"/>
            <ac:spMk id="6" creationId="{A2A2D4B5-097E-95CE-7B9E-98F35F6E82F5}"/>
          </ac:spMkLst>
        </pc:spChg>
        <pc:spChg chg="mod">
          <ac:chgData name="이연재" userId="045bb118-b50f-4c52-b48b-97425183e9ac" providerId="ADAL" clId="{F7A6EC22-3782-419F-A754-61BA74037A0B}" dt="2025-08-22T06:24:48.267" v="17075" actId="20577"/>
          <ac:spMkLst>
            <pc:docMk/>
            <pc:sldMk cId="3994549000" sldId="2204"/>
            <ac:spMk id="7" creationId="{89AF0F3A-E57A-F35B-5C60-F5587D223ADF}"/>
          </ac:spMkLst>
        </pc:spChg>
        <pc:spChg chg="mod">
          <ac:chgData name="이연재" userId="045bb118-b50f-4c52-b48b-97425183e9ac" providerId="ADAL" clId="{F7A6EC22-3782-419F-A754-61BA74037A0B}" dt="2025-08-21T07:11:42.733" v="11390" actId="20577"/>
          <ac:spMkLst>
            <pc:docMk/>
            <pc:sldMk cId="3994549000" sldId="2204"/>
            <ac:spMk id="8" creationId="{11D157B5-7ED0-30A6-2537-8E5E5736F8D9}"/>
          </ac:spMkLst>
        </pc:spChg>
        <pc:spChg chg="add mod">
          <ac:chgData name="이연재" userId="045bb118-b50f-4c52-b48b-97425183e9ac" providerId="ADAL" clId="{F7A6EC22-3782-419F-A754-61BA74037A0B}" dt="2025-08-19T05:25:16.062" v="4590" actId="1038"/>
          <ac:spMkLst>
            <pc:docMk/>
            <pc:sldMk cId="3994549000" sldId="2204"/>
            <ac:spMk id="16" creationId="{9CD28266-EC45-8E4A-CC69-A4EABB562595}"/>
          </ac:spMkLst>
        </pc:spChg>
        <pc:spChg chg="add mod">
          <ac:chgData name="이연재" userId="045bb118-b50f-4c52-b48b-97425183e9ac" providerId="ADAL" clId="{F7A6EC22-3782-419F-A754-61BA74037A0B}" dt="2025-08-19T05:25:32.670" v="4658" actId="14100"/>
          <ac:spMkLst>
            <pc:docMk/>
            <pc:sldMk cId="3994549000" sldId="2204"/>
            <ac:spMk id="17" creationId="{AB844C47-D2F1-2A54-9399-24C15D748613}"/>
          </ac:spMkLst>
        </pc:spChg>
        <pc:picChg chg="add mod modCrop">
          <ac:chgData name="이연재" userId="045bb118-b50f-4c52-b48b-97425183e9ac" providerId="ADAL" clId="{F7A6EC22-3782-419F-A754-61BA74037A0B}" dt="2025-08-19T05:25:00.460" v="4581" actId="208"/>
          <ac:picMkLst>
            <pc:docMk/>
            <pc:sldMk cId="3994549000" sldId="2204"/>
            <ac:picMk id="13" creationId="{74DA8523-5F0B-8599-22BB-ED681CDDE216}"/>
          </ac:picMkLst>
        </pc:picChg>
        <pc:picChg chg="add mod">
          <ac:chgData name="이연재" userId="045bb118-b50f-4c52-b48b-97425183e9ac" providerId="ADAL" clId="{F7A6EC22-3782-419F-A754-61BA74037A0B}" dt="2025-08-19T05:25:09.812" v="4586" actId="1076"/>
          <ac:picMkLst>
            <pc:docMk/>
            <pc:sldMk cId="3994549000" sldId="2204"/>
            <ac:picMk id="15" creationId="{5AD867D6-2580-B1D3-95C0-07D6DEA02DC6}"/>
          </ac:picMkLst>
        </pc:picChg>
      </pc:sldChg>
      <pc:sldChg chg="addSp delSp modSp add mod modClrScheme chgLayout">
        <pc:chgData name="이연재" userId="045bb118-b50f-4c52-b48b-97425183e9ac" providerId="ADAL" clId="{F7A6EC22-3782-419F-A754-61BA74037A0B}" dt="2025-08-22T06:24:51.816" v="17081" actId="20577"/>
        <pc:sldMkLst>
          <pc:docMk/>
          <pc:sldMk cId="271584226" sldId="2205"/>
        </pc:sldMkLst>
        <pc:spChg chg="mod ord">
          <ac:chgData name="이연재" userId="045bb118-b50f-4c52-b48b-97425183e9ac" providerId="ADAL" clId="{F7A6EC22-3782-419F-A754-61BA74037A0B}" dt="2025-08-19T05:13:35.897" v="4024" actId="700"/>
          <ac:spMkLst>
            <pc:docMk/>
            <pc:sldMk cId="271584226" sldId="2205"/>
            <ac:spMk id="2" creationId="{77E1937C-9A54-9C0E-BBF3-43297B5A18D3}"/>
          </ac:spMkLst>
        </pc:spChg>
        <pc:spChg chg="mod ord">
          <ac:chgData name="이연재" userId="045bb118-b50f-4c52-b48b-97425183e9ac" providerId="ADAL" clId="{F7A6EC22-3782-419F-A754-61BA74037A0B}" dt="2025-08-19T05:13:35.897" v="4024" actId="700"/>
          <ac:spMkLst>
            <pc:docMk/>
            <pc:sldMk cId="271584226" sldId="2205"/>
            <ac:spMk id="3" creationId="{F0102FA6-1C81-58BB-BC1B-DD4236AB2E0B}"/>
          </ac:spMkLst>
        </pc:spChg>
        <pc:spChg chg="mod ord">
          <ac:chgData name="이연재" userId="045bb118-b50f-4c52-b48b-97425183e9ac" providerId="ADAL" clId="{F7A6EC22-3782-419F-A754-61BA74037A0B}" dt="2025-08-19T05:13:35.897" v="4024" actId="700"/>
          <ac:spMkLst>
            <pc:docMk/>
            <pc:sldMk cId="271584226" sldId="2205"/>
            <ac:spMk id="4" creationId="{DB36CF8F-E319-EE6C-7AAF-5AAF0BBD7143}"/>
          </ac:spMkLst>
        </pc:spChg>
        <pc:spChg chg="mod ord">
          <ac:chgData name="이연재" userId="045bb118-b50f-4c52-b48b-97425183e9ac" providerId="ADAL" clId="{F7A6EC22-3782-419F-A754-61BA74037A0B}" dt="2025-08-19T05:13:35.897" v="4024" actId="700"/>
          <ac:spMkLst>
            <pc:docMk/>
            <pc:sldMk cId="271584226" sldId="2205"/>
            <ac:spMk id="8" creationId="{314CC47B-B11F-BBCE-17CB-23F3EC2F6774}"/>
          </ac:spMkLst>
        </pc:spChg>
        <pc:spChg chg="add">
          <ac:chgData name="이연재" userId="045bb118-b50f-4c52-b48b-97425183e9ac" providerId="ADAL" clId="{F7A6EC22-3782-419F-A754-61BA74037A0B}" dt="2025-08-19T05:12:52.389" v="4021" actId="11529"/>
          <ac:spMkLst>
            <pc:docMk/>
            <pc:sldMk cId="271584226" sldId="2205"/>
            <ac:spMk id="14" creationId="{AFC2AD88-334D-7749-68C3-7676F560FC43}"/>
          </ac:spMkLst>
        </pc:spChg>
        <pc:spChg chg="add mod ord">
          <ac:chgData name="이연재" userId="045bb118-b50f-4c52-b48b-97425183e9ac" providerId="ADAL" clId="{F7A6EC22-3782-419F-A754-61BA74037A0B}" dt="2025-08-19T05:15:42.683" v="4162"/>
          <ac:spMkLst>
            <pc:docMk/>
            <pc:sldMk cId="271584226" sldId="2205"/>
            <ac:spMk id="15" creationId="{1AEC3BB5-81F4-090B-8C3F-9F70C28113A0}"/>
          </ac:spMkLst>
        </pc:spChg>
        <pc:spChg chg="add mod ord">
          <ac:chgData name="이연재" userId="045bb118-b50f-4c52-b48b-97425183e9ac" providerId="ADAL" clId="{F7A6EC22-3782-419F-A754-61BA74037A0B}" dt="2025-08-19T05:15:39.331" v="4161"/>
          <ac:spMkLst>
            <pc:docMk/>
            <pc:sldMk cId="271584226" sldId="2205"/>
            <ac:spMk id="16" creationId="{9E2D2336-01A8-1249-E57E-B922399549DE}"/>
          </ac:spMkLst>
        </pc:spChg>
        <pc:spChg chg="add mod ord">
          <ac:chgData name="이연재" userId="045bb118-b50f-4c52-b48b-97425183e9ac" providerId="ADAL" clId="{F7A6EC22-3782-419F-A754-61BA74037A0B}" dt="2025-08-22T06:24:51.816" v="17081" actId="20577"/>
          <ac:spMkLst>
            <pc:docMk/>
            <pc:sldMk cId="271584226" sldId="2205"/>
            <ac:spMk id="17" creationId="{08B4EF26-C263-3C3B-A8C5-2C1765145A36}"/>
          </ac:spMkLst>
        </pc:spChg>
        <pc:picChg chg="add mod">
          <ac:chgData name="이연재" userId="045bb118-b50f-4c52-b48b-97425183e9ac" providerId="ADAL" clId="{F7A6EC22-3782-419F-A754-61BA74037A0B}" dt="2025-08-19T05:12:42.516" v="4020" actId="1076"/>
          <ac:picMkLst>
            <pc:docMk/>
            <pc:sldMk cId="271584226" sldId="2205"/>
            <ac:picMk id="13" creationId="{20E51F7C-F904-20C0-AD54-9A0DE9FE8F31}"/>
          </ac:picMkLst>
        </pc:picChg>
      </pc:sldChg>
      <pc:sldChg chg="addSp modSp add mod">
        <pc:chgData name="이연재" userId="045bb118-b50f-4c52-b48b-97425183e9ac" providerId="ADAL" clId="{F7A6EC22-3782-419F-A754-61BA74037A0B}" dt="2025-08-22T06:25:06.799" v="17089"/>
        <pc:sldMkLst>
          <pc:docMk/>
          <pc:sldMk cId="1816765145" sldId="2206"/>
        </pc:sldMkLst>
        <pc:spChg chg="mod">
          <ac:chgData name="이연재" userId="045bb118-b50f-4c52-b48b-97425183e9ac" providerId="ADAL" clId="{F7A6EC22-3782-419F-A754-61BA74037A0B}" dt="2025-08-19T05:14:02.528" v="4027"/>
          <ac:spMkLst>
            <pc:docMk/>
            <pc:sldMk cId="1816765145" sldId="2206"/>
            <ac:spMk id="3" creationId="{194789E0-0C2F-A847-CDAC-2E69D1187EDA}"/>
          </ac:spMkLst>
        </pc:spChg>
        <pc:spChg chg="mod">
          <ac:chgData name="이연재" userId="045bb118-b50f-4c52-b48b-97425183e9ac" providerId="ADAL" clId="{F7A6EC22-3782-419F-A754-61BA74037A0B}" dt="2025-08-19T05:15:05.358" v="4157"/>
          <ac:spMkLst>
            <pc:docMk/>
            <pc:sldMk cId="1816765145" sldId="2206"/>
            <ac:spMk id="5" creationId="{805AAC6F-557A-FEDB-8797-635A3AC6DEFD}"/>
          </ac:spMkLst>
        </pc:spChg>
        <pc:spChg chg="mod">
          <ac:chgData name="이연재" userId="045bb118-b50f-4c52-b48b-97425183e9ac" providerId="ADAL" clId="{F7A6EC22-3782-419F-A754-61BA74037A0B}" dt="2025-08-19T05:15:11.393" v="4158"/>
          <ac:spMkLst>
            <pc:docMk/>
            <pc:sldMk cId="1816765145" sldId="2206"/>
            <ac:spMk id="6" creationId="{CF120D1E-CEC6-5BEF-B6BA-85AAB95C3378}"/>
          </ac:spMkLst>
        </pc:spChg>
        <pc:spChg chg="mod">
          <ac:chgData name="이연재" userId="045bb118-b50f-4c52-b48b-97425183e9ac" providerId="ADAL" clId="{F7A6EC22-3782-419F-A754-61BA74037A0B}" dt="2025-08-22T06:25:06.799" v="17089"/>
          <ac:spMkLst>
            <pc:docMk/>
            <pc:sldMk cId="1816765145" sldId="2206"/>
            <ac:spMk id="7" creationId="{B59ABAEA-02E5-184E-EB80-300B25A598CF}"/>
          </ac:spMkLst>
        </pc:spChg>
        <pc:spChg chg="mod">
          <ac:chgData name="이연재" userId="045bb118-b50f-4c52-b48b-97425183e9ac" providerId="ADAL" clId="{F7A6EC22-3782-419F-A754-61BA74037A0B}" dt="2025-08-19T05:14:05.882" v="4028"/>
          <ac:spMkLst>
            <pc:docMk/>
            <pc:sldMk cId="1816765145" sldId="2206"/>
            <ac:spMk id="8" creationId="{750110D2-831E-CE39-FFDA-569FEBE3A1B4}"/>
          </ac:spMkLst>
        </pc:spChg>
        <pc:spChg chg="add mod">
          <ac:chgData name="이연재" userId="045bb118-b50f-4c52-b48b-97425183e9ac" providerId="ADAL" clId="{F7A6EC22-3782-419F-A754-61BA74037A0B}" dt="2025-08-19T05:14:51.798" v="4155" actId="208"/>
          <ac:spMkLst>
            <pc:docMk/>
            <pc:sldMk cId="1816765145" sldId="2206"/>
            <ac:spMk id="12" creationId="{518D1A74-3594-0FAE-C0D0-07CD47884894}"/>
          </ac:spMkLst>
        </pc:spChg>
        <pc:spChg chg="add mod">
          <ac:chgData name="이연재" userId="045bb118-b50f-4c52-b48b-97425183e9ac" providerId="ADAL" clId="{F7A6EC22-3782-419F-A754-61BA74037A0B}" dt="2025-08-19T05:14:48.764" v="4154" actId="14100"/>
          <ac:spMkLst>
            <pc:docMk/>
            <pc:sldMk cId="1816765145" sldId="2206"/>
            <ac:spMk id="13" creationId="{4F4D2109-7B2F-2D0E-DB06-CA0E7B68310E}"/>
          </ac:spMkLst>
        </pc:spChg>
        <pc:picChg chg="add mod">
          <ac:chgData name="이연재" userId="045bb118-b50f-4c52-b48b-97425183e9ac" providerId="ADAL" clId="{F7A6EC22-3782-419F-A754-61BA74037A0B}" dt="2025-08-19T05:14:22.524" v="4032" actId="208"/>
          <ac:picMkLst>
            <pc:docMk/>
            <pc:sldMk cId="1816765145" sldId="2206"/>
            <ac:picMk id="11" creationId="{4C2AB8E0-5371-261C-8BE1-A31F87D3659D}"/>
          </ac:picMkLst>
        </pc:picChg>
      </pc:sldChg>
      <pc:sldChg chg="add del">
        <pc:chgData name="이연재" userId="045bb118-b50f-4c52-b48b-97425183e9ac" providerId="ADAL" clId="{F7A6EC22-3782-419F-A754-61BA74037A0B}" dt="2025-08-19T08:00:44.044" v="6261" actId="47"/>
        <pc:sldMkLst>
          <pc:docMk/>
          <pc:sldMk cId="944906687" sldId="2207"/>
        </pc:sldMkLst>
      </pc:sldChg>
      <pc:sldChg chg="addSp modSp add mod">
        <pc:chgData name="이연재" userId="045bb118-b50f-4c52-b48b-97425183e9ac" providerId="ADAL" clId="{F7A6EC22-3782-419F-A754-61BA74037A0B}" dt="2025-08-22T06:25:55.453" v="17340" actId="20577"/>
        <pc:sldMkLst>
          <pc:docMk/>
          <pc:sldMk cId="1361165915" sldId="2208"/>
        </pc:sldMkLst>
        <pc:spChg chg="mod">
          <ac:chgData name="이연재" userId="045bb118-b50f-4c52-b48b-97425183e9ac" providerId="ADAL" clId="{F7A6EC22-3782-419F-A754-61BA74037A0B}" dt="2025-08-19T05:19:24.137" v="4357"/>
          <ac:spMkLst>
            <pc:docMk/>
            <pc:sldMk cId="1361165915" sldId="2208"/>
            <ac:spMk id="3" creationId="{7EC24BF9-F4FB-4582-F6BF-1FD00C3D66DC}"/>
          </ac:spMkLst>
        </pc:spChg>
        <pc:spChg chg="mod">
          <ac:chgData name="이연재" userId="045bb118-b50f-4c52-b48b-97425183e9ac" providerId="ADAL" clId="{F7A6EC22-3782-419F-A754-61BA74037A0B}" dt="2025-08-19T05:19:59.974" v="4406"/>
          <ac:spMkLst>
            <pc:docMk/>
            <pc:sldMk cId="1361165915" sldId="2208"/>
            <ac:spMk id="5" creationId="{7C3D5571-0666-4D4E-75E2-DDB85AA65555}"/>
          </ac:spMkLst>
        </pc:spChg>
        <pc:spChg chg="mod">
          <ac:chgData name="이연재" userId="045bb118-b50f-4c52-b48b-97425183e9ac" providerId="ADAL" clId="{F7A6EC22-3782-419F-A754-61BA74037A0B}" dt="2025-08-19T05:21:06.215" v="4512"/>
          <ac:spMkLst>
            <pc:docMk/>
            <pc:sldMk cId="1361165915" sldId="2208"/>
            <ac:spMk id="6" creationId="{D6D6510F-AB53-1141-FC42-32C7A6279332}"/>
          </ac:spMkLst>
        </pc:spChg>
        <pc:spChg chg="mod">
          <ac:chgData name="이연재" userId="045bb118-b50f-4c52-b48b-97425183e9ac" providerId="ADAL" clId="{F7A6EC22-3782-419F-A754-61BA74037A0B}" dt="2025-08-22T06:25:55.453" v="17340" actId="20577"/>
          <ac:spMkLst>
            <pc:docMk/>
            <pc:sldMk cId="1361165915" sldId="2208"/>
            <ac:spMk id="7" creationId="{451ABA92-338A-D439-8666-D3186D7507A9}"/>
          </ac:spMkLst>
        </pc:spChg>
        <pc:spChg chg="mod">
          <ac:chgData name="이연재" userId="045bb118-b50f-4c52-b48b-97425183e9ac" providerId="ADAL" clId="{F7A6EC22-3782-419F-A754-61BA74037A0B}" dt="2025-08-21T07:13:10.859" v="11438" actId="20577"/>
          <ac:spMkLst>
            <pc:docMk/>
            <pc:sldMk cId="1361165915" sldId="2208"/>
            <ac:spMk id="8" creationId="{5A3F4819-8BCC-56A9-7830-41B6B180FD35}"/>
          </ac:spMkLst>
        </pc:spChg>
        <pc:spChg chg="add">
          <ac:chgData name="이연재" userId="045bb118-b50f-4c52-b48b-97425183e9ac" providerId="ADAL" clId="{F7A6EC22-3782-419F-A754-61BA74037A0B}" dt="2025-08-19T05:22:13.839" v="4521" actId="11529"/>
          <ac:spMkLst>
            <pc:docMk/>
            <pc:sldMk cId="1361165915" sldId="2208"/>
            <ac:spMk id="12" creationId="{001BD662-9EF2-9DAF-149D-4EF852A08744}"/>
          </ac:spMkLst>
        </pc:spChg>
        <pc:picChg chg="add mod modCrop">
          <ac:chgData name="이연재" userId="045bb118-b50f-4c52-b48b-97425183e9ac" providerId="ADAL" clId="{F7A6EC22-3782-419F-A754-61BA74037A0B}" dt="2025-08-19T05:22:10.206" v="4520" actId="208"/>
          <ac:picMkLst>
            <pc:docMk/>
            <pc:sldMk cId="1361165915" sldId="2208"/>
            <ac:picMk id="11" creationId="{77B4FB30-153F-03A5-B85F-237CE12A20AE}"/>
          </ac:picMkLst>
        </pc:picChg>
      </pc:sldChg>
      <pc:sldChg chg="addSp modSp add mod">
        <pc:chgData name="이연재" userId="045bb118-b50f-4c52-b48b-97425183e9ac" providerId="ADAL" clId="{F7A6EC22-3782-419F-A754-61BA74037A0B}" dt="2025-08-22T07:26:57.634" v="18032" actId="20577"/>
        <pc:sldMkLst>
          <pc:docMk/>
          <pc:sldMk cId="701674873" sldId="2209"/>
        </pc:sldMkLst>
        <pc:spChg chg="mod">
          <ac:chgData name="이연재" userId="045bb118-b50f-4c52-b48b-97425183e9ac" providerId="ADAL" clId="{F7A6EC22-3782-419F-A754-61BA74037A0B}" dt="2025-08-19T07:10:30.112" v="4693"/>
          <ac:spMkLst>
            <pc:docMk/>
            <pc:sldMk cId="701674873" sldId="2209"/>
            <ac:spMk id="3" creationId="{933ADFDE-60B4-9487-C461-2C5609792FA0}"/>
          </ac:spMkLst>
        </pc:spChg>
        <pc:spChg chg="mod">
          <ac:chgData name="이연재" userId="045bb118-b50f-4c52-b48b-97425183e9ac" providerId="ADAL" clId="{F7A6EC22-3782-419F-A754-61BA74037A0B}" dt="2025-08-21T07:13:47.700" v="11439"/>
          <ac:spMkLst>
            <pc:docMk/>
            <pc:sldMk cId="701674873" sldId="2209"/>
            <ac:spMk id="5" creationId="{B6FC7F2E-0786-5ACB-A868-75001336ACED}"/>
          </ac:spMkLst>
        </pc:spChg>
        <pc:spChg chg="mod">
          <ac:chgData name="이연재" userId="045bb118-b50f-4c52-b48b-97425183e9ac" providerId="ADAL" clId="{F7A6EC22-3782-419F-A754-61BA74037A0B}" dt="2025-08-21T07:13:50.960" v="11440"/>
          <ac:spMkLst>
            <pc:docMk/>
            <pc:sldMk cId="701674873" sldId="2209"/>
            <ac:spMk id="6" creationId="{22282DFA-0742-241A-0CA2-0AC9DF699A8A}"/>
          </ac:spMkLst>
        </pc:spChg>
        <pc:spChg chg="mod">
          <ac:chgData name="이연재" userId="045bb118-b50f-4c52-b48b-97425183e9ac" providerId="ADAL" clId="{F7A6EC22-3782-419F-A754-61BA74037A0B}" dt="2025-08-22T07:26:57.634" v="18032" actId="20577"/>
          <ac:spMkLst>
            <pc:docMk/>
            <pc:sldMk cId="701674873" sldId="2209"/>
            <ac:spMk id="7" creationId="{183CCCE7-7529-DEC2-BB93-B434485587B2}"/>
          </ac:spMkLst>
        </pc:spChg>
        <pc:spChg chg="mod">
          <ac:chgData name="이연재" userId="045bb118-b50f-4c52-b48b-97425183e9ac" providerId="ADAL" clId="{F7A6EC22-3782-419F-A754-61BA74037A0B}" dt="2025-08-19T07:10:39.882" v="4707" actId="20577"/>
          <ac:spMkLst>
            <pc:docMk/>
            <pc:sldMk cId="701674873" sldId="2209"/>
            <ac:spMk id="8" creationId="{678FAB9A-5D88-1F9E-3E64-CCD5538428D3}"/>
          </ac:spMkLst>
        </pc:spChg>
        <pc:spChg chg="add mod">
          <ac:chgData name="이연재" userId="045bb118-b50f-4c52-b48b-97425183e9ac" providerId="ADAL" clId="{F7A6EC22-3782-419F-A754-61BA74037A0B}" dt="2025-08-19T07:11:32.350" v="4727" actId="1035"/>
          <ac:spMkLst>
            <pc:docMk/>
            <pc:sldMk cId="701674873" sldId="2209"/>
            <ac:spMk id="12" creationId="{B7E00D6F-F00F-DACC-540B-362423E97E3E}"/>
          </ac:spMkLst>
        </pc:spChg>
        <pc:picChg chg="add mod">
          <ac:chgData name="이연재" userId="045bb118-b50f-4c52-b48b-97425183e9ac" providerId="ADAL" clId="{F7A6EC22-3782-419F-A754-61BA74037A0B}" dt="2025-08-19T07:11:19.653" v="4712" actId="1076"/>
          <ac:picMkLst>
            <pc:docMk/>
            <pc:sldMk cId="701674873" sldId="2209"/>
            <ac:picMk id="11" creationId="{A8D7DC60-1398-AC28-8AA2-B15DE0515C91}"/>
          </ac:picMkLst>
        </pc:picChg>
      </pc:sldChg>
      <pc:sldChg chg="addSp delSp modSp add mod modClrScheme chgLayout">
        <pc:chgData name="이연재" userId="045bb118-b50f-4c52-b48b-97425183e9ac" providerId="ADAL" clId="{F7A6EC22-3782-419F-A754-61BA74037A0B}" dt="2025-08-19T05:15:54.293" v="4164"/>
        <pc:sldMkLst>
          <pc:docMk/>
          <pc:sldMk cId="1148947216" sldId="2210"/>
        </pc:sldMkLst>
      </pc:sldChg>
      <pc:sldChg chg="addSp modSp add mod">
        <pc:chgData name="이연재" userId="045bb118-b50f-4c52-b48b-97425183e9ac" providerId="ADAL" clId="{F7A6EC22-3782-419F-A754-61BA74037A0B}" dt="2025-08-22T06:25:48.212" v="17334" actId="20577"/>
        <pc:sldMkLst>
          <pc:docMk/>
          <pc:sldMk cId="741074268" sldId="2211"/>
        </pc:sldMkLst>
        <pc:spChg chg="mod">
          <ac:chgData name="이연재" userId="045bb118-b50f-4c52-b48b-97425183e9ac" providerId="ADAL" clId="{F7A6EC22-3782-419F-A754-61BA74037A0B}" dt="2025-08-19T05:19:21.966" v="4356"/>
          <ac:spMkLst>
            <pc:docMk/>
            <pc:sldMk cId="741074268" sldId="2211"/>
            <ac:spMk id="3" creationId="{29471235-B517-3842-517E-6BFBB72F2ED1}"/>
          </ac:spMkLst>
        </pc:spChg>
        <pc:spChg chg="mod">
          <ac:chgData name="이연재" userId="045bb118-b50f-4c52-b48b-97425183e9ac" providerId="ADAL" clId="{F7A6EC22-3782-419F-A754-61BA74037A0B}" dt="2025-08-21T07:12:32.313" v="11394"/>
          <ac:spMkLst>
            <pc:docMk/>
            <pc:sldMk cId="741074268" sldId="2211"/>
            <ac:spMk id="5" creationId="{586C16C6-47F8-1F25-0542-84196F2AAD90}"/>
          </ac:spMkLst>
        </pc:spChg>
        <pc:spChg chg="mod">
          <ac:chgData name="이연재" userId="045bb118-b50f-4c52-b48b-97425183e9ac" providerId="ADAL" clId="{F7A6EC22-3782-419F-A754-61BA74037A0B}" dt="2025-08-21T07:12:35.152" v="11395"/>
          <ac:spMkLst>
            <pc:docMk/>
            <pc:sldMk cId="741074268" sldId="2211"/>
            <ac:spMk id="6" creationId="{A2517931-0B13-9B27-3336-C2DAD095E6FC}"/>
          </ac:spMkLst>
        </pc:spChg>
        <pc:spChg chg="mod">
          <ac:chgData name="이연재" userId="045bb118-b50f-4c52-b48b-97425183e9ac" providerId="ADAL" clId="{F7A6EC22-3782-419F-A754-61BA74037A0B}" dt="2025-08-22T06:25:11.533" v="17095" actId="20577"/>
          <ac:spMkLst>
            <pc:docMk/>
            <pc:sldMk cId="741074268" sldId="2211"/>
            <ac:spMk id="7" creationId="{2C2EB3BA-7F61-D91A-1CF8-9987DE89E5CF}"/>
          </ac:spMkLst>
        </pc:spChg>
        <pc:spChg chg="mod">
          <ac:chgData name="이연재" userId="045bb118-b50f-4c52-b48b-97425183e9ac" providerId="ADAL" clId="{F7A6EC22-3782-419F-A754-61BA74037A0B}" dt="2025-08-22T06:25:48.212" v="17334" actId="20577"/>
          <ac:spMkLst>
            <pc:docMk/>
            <pc:sldMk cId="741074268" sldId="2211"/>
            <ac:spMk id="8" creationId="{190F125E-A514-8901-4545-C2D4F847100F}"/>
          </ac:spMkLst>
        </pc:spChg>
        <pc:spChg chg="add mod">
          <ac:chgData name="이연재" userId="045bb118-b50f-4c52-b48b-97425183e9ac" providerId="ADAL" clId="{F7A6EC22-3782-419F-A754-61BA74037A0B}" dt="2025-08-19T05:17:35.768" v="4201" actId="14100"/>
          <ac:spMkLst>
            <pc:docMk/>
            <pc:sldMk cId="741074268" sldId="2211"/>
            <ac:spMk id="14" creationId="{EBF46B79-3346-F8AB-F25D-13F2C4A02851}"/>
          </ac:spMkLst>
        </pc:spChg>
        <pc:spChg chg="add mod">
          <ac:chgData name="이연재" userId="045bb118-b50f-4c52-b48b-97425183e9ac" providerId="ADAL" clId="{F7A6EC22-3782-419F-A754-61BA74037A0B}" dt="2025-08-19T05:19:13.603" v="4352" actId="1076"/>
          <ac:spMkLst>
            <pc:docMk/>
            <pc:sldMk cId="741074268" sldId="2211"/>
            <ac:spMk id="15" creationId="{A85CB9A8-6CC0-EF31-7081-21F17E04171F}"/>
          </ac:spMkLst>
        </pc:spChg>
        <pc:spChg chg="add mod">
          <ac:chgData name="이연재" userId="045bb118-b50f-4c52-b48b-97425183e9ac" providerId="ADAL" clId="{F7A6EC22-3782-419F-A754-61BA74037A0B}" dt="2025-08-19T05:19:13.603" v="4352" actId="1076"/>
          <ac:spMkLst>
            <pc:docMk/>
            <pc:sldMk cId="741074268" sldId="2211"/>
            <ac:spMk id="17" creationId="{4E9F6721-5154-59BB-8E9D-C8A4155A8E92}"/>
          </ac:spMkLst>
        </pc:spChg>
        <pc:picChg chg="add mod modCrop">
          <ac:chgData name="이연재" userId="045bb118-b50f-4c52-b48b-97425183e9ac" providerId="ADAL" clId="{F7A6EC22-3782-419F-A754-61BA74037A0B}" dt="2025-08-19T05:17:28.444" v="4189" actId="1076"/>
          <ac:picMkLst>
            <pc:docMk/>
            <pc:sldMk cId="741074268" sldId="2211"/>
            <ac:picMk id="11" creationId="{389FD25A-71B6-20BF-3B8C-C92F665E6966}"/>
          </ac:picMkLst>
        </pc:picChg>
        <pc:picChg chg="add mod modCrop">
          <ac:chgData name="이연재" userId="045bb118-b50f-4c52-b48b-97425183e9ac" providerId="ADAL" clId="{F7A6EC22-3782-419F-A754-61BA74037A0B}" dt="2025-08-19T05:19:13.603" v="4352" actId="1076"/>
          <ac:picMkLst>
            <pc:docMk/>
            <pc:sldMk cId="741074268" sldId="2211"/>
            <ac:picMk id="13" creationId="{1EE7C538-56F1-7D15-3202-F97B30F02A1B}"/>
          </ac:picMkLst>
        </pc:picChg>
      </pc:sldChg>
      <pc:sldChg chg="addSp modSp add mod">
        <pc:chgData name="이연재" userId="045bb118-b50f-4c52-b48b-97425183e9ac" providerId="ADAL" clId="{F7A6EC22-3782-419F-A754-61BA74037A0B}" dt="2025-08-22T06:26:12.897" v="17357" actId="20577"/>
        <pc:sldMkLst>
          <pc:docMk/>
          <pc:sldMk cId="3457914039" sldId="2212"/>
        </pc:sldMkLst>
        <pc:spChg chg="mod">
          <ac:chgData name="이연재" userId="045bb118-b50f-4c52-b48b-97425183e9ac" providerId="ADAL" clId="{F7A6EC22-3782-419F-A754-61BA74037A0B}" dt="2025-08-19T05:23:50.710" v="4549"/>
          <ac:spMkLst>
            <pc:docMk/>
            <pc:sldMk cId="3457914039" sldId="2212"/>
            <ac:spMk id="3" creationId="{3AE9E86F-E426-2832-B4B2-CB039A355536}"/>
          </ac:spMkLst>
        </pc:spChg>
        <pc:spChg chg="mod">
          <ac:chgData name="이연재" userId="045bb118-b50f-4c52-b48b-97425183e9ac" providerId="ADAL" clId="{F7A6EC22-3782-419F-A754-61BA74037A0B}" dt="2025-08-19T05:54:23.724" v="4668"/>
          <ac:spMkLst>
            <pc:docMk/>
            <pc:sldMk cId="3457914039" sldId="2212"/>
            <ac:spMk id="5" creationId="{2AB08062-57E1-C7B4-9B95-B63648ADDC5B}"/>
          </ac:spMkLst>
        </pc:spChg>
        <pc:spChg chg="mod">
          <ac:chgData name="이연재" userId="045bb118-b50f-4c52-b48b-97425183e9ac" providerId="ADAL" clId="{F7A6EC22-3782-419F-A754-61BA74037A0B}" dt="2025-08-19T05:54:40.650" v="4671" actId="20577"/>
          <ac:spMkLst>
            <pc:docMk/>
            <pc:sldMk cId="3457914039" sldId="2212"/>
            <ac:spMk id="6" creationId="{455CF832-51F3-50E1-9C89-06DE3BB7D313}"/>
          </ac:spMkLst>
        </pc:spChg>
        <pc:spChg chg="mod">
          <ac:chgData name="이연재" userId="045bb118-b50f-4c52-b48b-97425183e9ac" providerId="ADAL" clId="{F7A6EC22-3782-419F-A754-61BA74037A0B}" dt="2025-08-22T06:25:58.898" v="17346" actId="20577"/>
          <ac:spMkLst>
            <pc:docMk/>
            <pc:sldMk cId="3457914039" sldId="2212"/>
            <ac:spMk id="7" creationId="{81B18F7A-71BA-938F-C2DC-BE2CCB0629CE}"/>
          </ac:spMkLst>
        </pc:spChg>
        <pc:spChg chg="mod">
          <ac:chgData name="이연재" userId="045bb118-b50f-4c52-b48b-97425183e9ac" providerId="ADAL" clId="{F7A6EC22-3782-419F-A754-61BA74037A0B}" dt="2025-08-22T06:26:12.897" v="17357" actId="20577"/>
          <ac:spMkLst>
            <pc:docMk/>
            <pc:sldMk cId="3457914039" sldId="2212"/>
            <ac:spMk id="8" creationId="{4FB01ACB-AD48-6C81-B249-CD0C68F5CE44}"/>
          </ac:spMkLst>
        </pc:spChg>
        <pc:spChg chg="add mod">
          <ac:chgData name="이연재" userId="045bb118-b50f-4c52-b48b-97425183e9ac" providerId="ADAL" clId="{F7A6EC22-3782-419F-A754-61BA74037A0B}" dt="2025-08-19T05:28:38.632" v="4659"/>
          <ac:spMkLst>
            <pc:docMk/>
            <pc:sldMk cId="3457914039" sldId="2212"/>
            <ac:spMk id="11" creationId="{F0057005-940A-B7E0-FA3A-4287946A09B3}"/>
          </ac:spMkLst>
        </pc:spChg>
        <pc:spChg chg="add mod">
          <ac:chgData name="이연재" userId="045bb118-b50f-4c52-b48b-97425183e9ac" providerId="ADAL" clId="{F7A6EC22-3782-419F-A754-61BA74037A0B}" dt="2025-08-19T05:28:38.632" v="4659"/>
          <ac:spMkLst>
            <pc:docMk/>
            <pc:sldMk cId="3457914039" sldId="2212"/>
            <ac:spMk id="12" creationId="{BACCFAC8-31C3-38F8-D7AD-14DB5097055C}"/>
          </ac:spMkLst>
        </pc:spChg>
        <pc:picChg chg="add mod">
          <ac:chgData name="이연재" userId="045bb118-b50f-4c52-b48b-97425183e9ac" providerId="ADAL" clId="{F7A6EC22-3782-419F-A754-61BA74037A0B}" dt="2025-08-19T05:28:38.632" v="4659"/>
          <ac:picMkLst>
            <pc:docMk/>
            <pc:sldMk cId="3457914039" sldId="2212"/>
            <ac:picMk id="10" creationId="{F7AEE76C-8CA3-05B3-8FBF-3C930E0EE1B6}"/>
          </ac:picMkLst>
        </pc:picChg>
      </pc:sldChg>
      <pc:sldChg chg="addSp delSp modSp add mod ord">
        <pc:chgData name="이연재" userId="045bb118-b50f-4c52-b48b-97425183e9ac" providerId="ADAL" clId="{F7A6EC22-3782-419F-A754-61BA74037A0B}" dt="2025-08-22T07:45:10.415" v="18415" actId="1076"/>
        <pc:sldMkLst>
          <pc:docMk/>
          <pc:sldMk cId="4078226577" sldId="2213"/>
        </pc:sldMkLst>
        <pc:spChg chg="mod">
          <ac:chgData name="이연재" userId="045bb118-b50f-4c52-b48b-97425183e9ac" providerId="ADAL" clId="{F7A6EC22-3782-419F-A754-61BA74037A0B}" dt="2025-08-19T05:56:53.975" v="4672"/>
          <ac:spMkLst>
            <pc:docMk/>
            <pc:sldMk cId="4078226577" sldId="2213"/>
            <ac:spMk id="3" creationId="{65E24400-CAA5-434C-4940-9CBD2EEB8138}"/>
          </ac:spMkLst>
        </pc:spChg>
        <pc:spChg chg="mod">
          <ac:chgData name="이연재" userId="045bb118-b50f-4c52-b48b-97425183e9ac" providerId="ADAL" clId="{F7A6EC22-3782-419F-A754-61BA74037A0B}" dt="2025-08-19T05:57:10.049" v="4674"/>
          <ac:spMkLst>
            <pc:docMk/>
            <pc:sldMk cId="4078226577" sldId="2213"/>
            <ac:spMk id="5" creationId="{19F65249-6F03-6BED-AC95-3A7170FBFC97}"/>
          </ac:spMkLst>
        </pc:spChg>
        <pc:spChg chg="mod">
          <ac:chgData name="이연재" userId="045bb118-b50f-4c52-b48b-97425183e9ac" providerId="ADAL" clId="{F7A6EC22-3782-419F-A754-61BA74037A0B}" dt="2025-08-19T05:57:17.109" v="4675"/>
          <ac:spMkLst>
            <pc:docMk/>
            <pc:sldMk cId="4078226577" sldId="2213"/>
            <ac:spMk id="6" creationId="{BBE6BB56-1B52-FE80-70FA-5F98A5F26A38}"/>
          </ac:spMkLst>
        </pc:spChg>
        <pc:spChg chg="mod">
          <ac:chgData name="이연재" userId="045bb118-b50f-4c52-b48b-97425183e9ac" providerId="ADAL" clId="{F7A6EC22-3782-419F-A754-61BA74037A0B}" dt="2025-08-22T06:26:24.017" v="17370" actId="20577"/>
          <ac:spMkLst>
            <pc:docMk/>
            <pc:sldMk cId="4078226577" sldId="2213"/>
            <ac:spMk id="7" creationId="{8FA6A909-107A-317F-08F5-8D3D029909DC}"/>
          </ac:spMkLst>
        </pc:spChg>
        <pc:spChg chg="mod">
          <ac:chgData name="이연재" userId="045bb118-b50f-4c52-b48b-97425183e9ac" providerId="ADAL" clId="{F7A6EC22-3782-419F-A754-61BA74037A0B}" dt="2025-08-22T07:44:46.107" v="18402" actId="20577"/>
          <ac:spMkLst>
            <pc:docMk/>
            <pc:sldMk cId="4078226577" sldId="2213"/>
            <ac:spMk id="8" creationId="{8A0B9CE8-33BF-26AB-5062-6A6A9F6D1A25}"/>
          </ac:spMkLst>
        </pc:spChg>
        <pc:picChg chg="add del mod">
          <ac:chgData name="이연재" userId="045bb118-b50f-4c52-b48b-97425183e9ac" providerId="ADAL" clId="{F7A6EC22-3782-419F-A754-61BA74037A0B}" dt="2025-08-22T07:44:40.139" v="18397" actId="478"/>
          <ac:picMkLst>
            <pc:docMk/>
            <pc:sldMk cId="4078226577" sldId="2213"/>
            <ac:picMk id="11" creationId="{419F4759-30BF-F83A-F03D-B26876151BC3}"/>
          </ac:picMkLst>
        </pc:picChg>
        <pc:picChg chg="add del mod">
          <ac:chgData name="이연재" userId="045bb118-b50f-4c52-b48b-97425183e9ac" providerId="ADAL" clId="{F7A6EC22-3782-419F-A754-61BA74037A0B}" dt="2025-08-22T07:44:43.738" v="18401" actId="478"/>
          <ac:picMkLst>
            <pc:docMk/>
            <pc:sldMk cId="4078226577" sldId="2213"/>
            <ac:picMk id="13" creationId="{5C8D462C-56A9-098E-CDBE-D7C00FFA8E34}"/>
          </ac:picMkLst>
        </pc:picChg>
        <pc:picChg chg="add mod modCrop">
          <ac:chgData name="이연재" userId="045bb118-b50f-4c52-b48b-97425183e9ac" providerId="ADAL" clId="{F7A6EC22-3782-419F-A754-61BA74037A0B}" dt="2025-08-22T07:45:10.415" v="18415" actId="1076"/>
          <ac:picMkLst>
            <pc:docMk/>
            <pc:sldMk cId="4078226577" sldId="2213"/>
            <ac:picMk id="15" creationId="{9E984AF8-7AC8-B4B9-94B2-18CF63A1252F}"/>
          </ac:picMkLst>
        </pc:picChg>
      </pc:sldChg>
      <pc:sldChg chg="addSp modSp add mod">
        <pc:chgData name="이연재" userId="045bb118-b50f-4c52-b48b-97425183e9ac" providerId="ADAL" clId="{F7A6EC22-3782-419F-A754-61BA74037A0B}" dt="2025-08-22T07:27:05.583" v="18037" actId="20577"/>
        <pc:sldMkLst>
          <pc:docMk/>
          <pc:sldMk cId="1364910852" sldId="2214"/>
        </pc:sldMkLst>
        <pc:spChg chg="mod">
          <ac:chgData name="이연재" userId="045bb118-b50f-4c52-b48b-97425183e9ac" providerId="ADAL" clId="{F7A6EC22-3782-419F-A754-61BA74037A0B}" dt="2025-08-19T05:57:26.623" v="4676"/>
          <ac:spMkLst>
            <pc:docMk/>
            <pc:sldMk cId="1364910852" sldId="2214"/>
            <ac:spMk id="3" creationId="{79CFFE3C-F85A-78AB-BDED-384F96A8E560}"/>
          </ac:spMkLst>
        </pc:spChg>
        <pc:spChg chg="mod">
          <ac:chgData name="이연재" userId="045bb118-b50f-4c52-b48b-97425183e9ac" providerId="ADAL" clId="{F7A6EC22-3782-419F-A754-61BA74037A0B}" dt="2025-08-19T05:57:44.414" v="4677" actId="20577"/>
          <ac:spMkLst>
            <pc:docMk/>
            <pc:sldMk cId="1364910852" sldId="2214"/>
            <ac:spMk id="5" creationId="{65A85F4B-A05D-1EE6-41E8-4D4673A34132}"/>
          </ac:spMkLst>
        </pc:spChg>
        <pc:spChg chg="mod">
          <ac:chgData name="이연재" userId="045bb118-b50f-4c52-b48b-97425183e9ac" providerId="ADAL" clId="{F7A6EC22-3782-419F-A754-61BA74037A0B}" dt="2025-08-19T05:57:44.416" v="4678" actId="20577"/>
          <ac:spMkLst>
            <pc:docMk/>
            <pc:sldMk cId="1364910852" sldId="2214"/>
            <ac:spMk id="6" creationId="{8F397C68-112C-156D-D0E0-F797B85A0F96}"/>
          </ac:spMkLst>
        </pc:spChg>
        <pc:spChg chg="mod">
          <ac:chgData name="이연재" userId="045bb118-b50f-4c52-b48b-97425183e9ac" providerId="ADAL" clId="{F7A6EC22-3782-419F-A754-61BA74037A0B}" dt="2025-08-22T07:27:05.583" v="18037" actId="20577"/>
          <ac:spMkLst>
            <pc:docMk/>
            <pc:sldMk cId="1364910852" sldId="2214"/>
            <ac:spMk id="7" creationId="{2BA0488E-A76B-54AD-3C13-5F37F2447505}"/>
          </ac:spMkLst>
        </pc:spChg>
        <pc:spChg chg="mod">
          <ac:chgData name="이연재" userId="045bb118-b50f-4c52-b48b-97425183e9ac" providerId="ADAL" clId="{F7A6EC22-3782-419F-A754-61BA74037A0B}" dt="2025-08-19T05:58:20.018" v="4690" actId="20577"/>
          <ac:spMkLst>
            <pc:docMk/>
            <pc:sldMk cId="1364910852" sldId="2214"/>
            <ac:spMk id="8" creationId="{69C67544-0982-EF8A-AEC7-CB6DB40ADFBF}"/>
          </ac:spMkLst>
        </pc:spChg>
        <pc:spChg chg="add mod">
          <ac:chgData name="이연재" userId="045bb118-b50f-4c52-b48b-97425183e9ac" providerId="ADAL" clId="{F7A6EC22-3782-419F-A754-61BA74037A0B}" dt="2025-08-19T05:58:11.988" v="4688" actId="1076"/>
          <ac:spMkLst>
            <pc:docMk/>
            <pc:sldMk cId="1364910852" sldId="2214"/>
            <ac:spMk id="12" creationId="{EC56788D-3206-9118-1F18-8C346E0FB713}"/>
          </ac:spMkLst>
        </pc:spChg>
        <pc:spChg chg="add mod">
          <ac:chgData name="이연재" userId="045bb118-b50f-4c52-b48b-97425183e9ac" providerId="ADAL" clId="{F7A6EC22-3782-419F-A754-61BA74037A0B}" dt="2025-08-19T05:58:13.511" v="4689" actId="571"/>
          <ac:spMkLst>
            <pc:docMk/>
            <pc:sldMk cId="1364910852" sldId="2214"/>
            <ac:spMk id="13" creationId="{A4BA46C7-7BE9-CE0E-E56D-F6E3E19BB6D0}"/>
          </ac:spMkLst>
        </pc:spChg>
        <pc:picChg chg="add mod modCrop">
          <ac:chgData name="이연재" userId="045bb118-b50f-4c52-b48b-97425183e9ac" providerId="ADAL" clId="{F7A6EC22-3782-419F-A754-61BA74037A0B}" dt="2025-08-19T05:58:06.876" v="4686" actId="1076"/>
          <ac:picMkLst>
            <pc:docMk/>
            <pc:sldMk cId="1364910852" sldId="2214"/>
            <ac:picMk id="11" creationId="{CFB81AD8-29CB-D44C-2390-261FAA1F4F94}"/>
          </ac:picMkLst>
        </pc:picChg>
      </pc:sldChg>
      <pc:sldChg chg="addSp modSp add mod">
        <pc:chgData name="이연재" userId="045bb118-b50f-4c52-b48b-97425183e9ac" providerId="ADAL" clId="{F7A6EC22-3782-419F-A754-61BA74037A0B}" dt="2025-08-22T07:31:46.122" v="18204" actId="20577"/>
        <pc:sldMkLst>
          <pc:docMk/>
          <pc:sldMk cId="4222601822" sldId="2215"/>
        </pc:sldMkLst>
        <pc:spChg chg="mod">
          <ac:chgData name="이연재" userId="045bb118-b50f-4c52-b48b-97425183e9ac" providerId="ADAL" clId="{F7A6EC22-3782-419F-A754-61BA74037A0B}" dt="2025-08-19T07:11:52.692" v="4739" actId="20577"/>
          <ac:spMkLst>
            <pc:docMk/>
            <pc:sldMk cId="4222601822" sldId="2215"/>
            <ac:spMk id="3" creationId="{A04A588D-6A77-E09F-8057-F2FF82927435}"/>
          </ac:spMkLst>
        </pc:spChg>
        <pc:spChg chg="mod">
          <ac:chgData name="이연재" userId="045bb118-b50f-4c52-b48b-97425183e9ac" providerId="ADAL" clId="{F7A6EC22-3782-419F-A754-61BA74037A0B}" dt="2025-08-22T07:31:46.122" v="18204" actId="20577"/>
          <ac:spMkLst>
            <pc:docMk/>
            <pc:sldMk cId="4222601822" sldId="2215"/>
            <ac:spMk id="4" creationId="{197C91A9-787C-F72C-5A90-FD2738E3298A}"/>
          </ac:spMkLst>
        </pc:spChg>
        <pc:spChg chg="mod">
          <ac:chgData name="이연재" userId="045bb118-b50f-4c52-b48b-97425183e9ac" providerId="ADAL" clId="{F7A6EC22-3782-419F-A754-61BA74037A0B}" dt="2025-08-21T07:14:03.071" v="11441"/>
          <ac:spMkLst>
            <pc:docMk/>
            <pc:sldMk cId="4222601822" sldId="2215"/>
            <ac:spMk id="5" creationId="{5C0C145C-07B9-62C1-531A-FC7ED2157CC2}"/>
          </ac:spMkLst>
        </pc:spChg>
        <pc:spChg chg="mod">
          <ac:chgData name="이연재" userId="045bb118-b50f-4c52-b48b-97425183e9ac" providerId="ADAL" clId="{F7A6EC22-3782-419F-A754-61BA74037A0B}" dt="2025-08-21T07:14:07.539" v="11442"/>
          <ac:spMkLst>
            <pc:docMk/>
            <pc:sldMk cId="4222601822" sldId="2215"/>
            <ac:spMk id="6" creationId="{19FCF143-5F24-70E2-CCA1-2443693652C5}"/>
          </ac:spMkLst>
        </pc:spChg>
        <pc:spChg chg="mod">
          <ac:chgData name="이연재" userId="045bb118-b50f-4c52-b48b-97425183e9ac" providerId="ADAL" clId="{F7A6EC22-3782-419F-A754-61BA74037A0B}" dt="2025-08-21T07:14:10.414" v="11443" actId="20577"/>
          <ac:spMkLst>
            <pc:docMk/>
            <pc:sldMk cId="4222601822" sldId="2215"/>
            <ac:spMk id="8" creationId="{B1705C7C-CCAE-3964-E8B2-BDFEB5BE5D8C}"/>
          </ac:spMkLst>
        </pc:spChg>
        <pc:spChg chg="add">
          <ac:chgData name="이연재" userId="045bb118-b50f-4c52-b48b-97425183e9ac" providerId="ADAL" clId="{F7A6EC22-3782-419F-A754-61BA74037A0B}" dt="2025-08-19T07:15:29.832" v="4751" actId="11529"/>
          <ac:spMkLst>
            <pc:docMk/>
            <pc:sldMk cId="4222601822" sldId="2215"/>
            <ac:spMk id="12" creationId="{90AA6959-041B-9FFE-FE57-A82A36984D70}"/>
          </ac:spMkLst>
        </pc:spChg>
        <pc:picChg chg="add mod modCrop">
          <ac:chgData name="이연재" userId="045bb118-b50f-4c52-b48b-97425183e9ac" providerId="ADAL" clId="{F7A6EC22-3782-419F-A754-61BA74037A0B}" dt="2025-08-19T07:15:31.653" v="4752" actId="208"/>
          <ac:picMkLst>
            <pc:docMk/>
            <pc:sldMk cId="4222601822" sldId="2215"/>
            <ac:picMk id="11" creationId="{13CA141A-F976-2BC3-091E-62C9B4CCA34F}"/>
          </ac:picMkLst>
        </pc:picChg>
      </pc:sldChg>
      <pc:sldChg chg="addSp modSp add mod">
        <pc:chgData name="이연재" userId="045bb118-b50f-4c52-b48b-97425183e9ac" providerId="ADAL" clId="{F7A6EC22-3782-419F-A754-61BA74037A0B}" dt="2025-08-22T07:32:02.794" v="18216" actId="20577"/>
        <pc:sldMkLst>
          <pc:docMk/>
          <pc:sldMk cId="544541681" sldId="2216"/>
        </pc:sldMkLst>
        <pc:spChg chg="mod">
          <ac:chgData name="이연재" userId="045bb118-b50f-4c52-b48b-97425183e9ac" providerId="ADAL" clId="{F7A6EC22-3782-419F-A754-61BA74037A0B}" dt="2025-08-19T07:12:03.405" v="4743"/>
          <ac:spMkLst>
            <pc:docMk/>
            <pc:sldMk cId="544541681" sldId="2216"/>
            <ac:spMk id="3" creationId="{04B3806E-097A-BDB8-EF61-57E1A02AD15D}"/>
          </ac:spMkLst>
        </pc:spChg>
        <pc:spChg chg="mod">
          <ac:chgData name="이연재" userId="045bb118-b50f-4c52-b48b-97425183e9ac" providerId="ADAL" clId="{F7A6EC22-3782-419F-A754-61BA74037A0B}" dt="2025-08-22T07:32:02.794" v="18216" actId="20577"/>
          <ac:spMkLst>
            <pc:docMk/>
            <pc:sldMk cId="544541681" sldId="2216"/>
            <ac:spMk id="4" creationId="{D60C3241-BC99-AA9F-AFBA-45FCED14A217}"/>
          </ac:spMkLst>
        </pc:spChg>
        <pc:spChg chg="mod">
          <ac:chgData name="이연재" userId="045bb118-b50f-4c52-b48b-97425183e9ac" providerId="ADAL" clId="{F7A6EC22-3782-419F-A754-61BA74037A0B}" dt="2025-08-19T07:39:21.119" v="5234" actId="20577"/>
          <ac:spMkLst>
            <pc:docMk/>
            <pc:sldMk cId="544541681" sldId="2216"/>
            <ac:spMk id="5" creationId="{A0FF87EF-9916-048D-817E-72F1B42D8C0F}"/>
          </ac:spMkLst>
        </pc:spChg>
        <pc:spChg chg="mod">
          <ac:chgData name="이연재" userId="045bb118-b50f-4c52-b48b-97425183e9ac" providerId="ADAL" clId="{F7A6EC22-3782-419F-A754-61BA74037A0B}" dt="2025-08-19T07:39:21.121" v="5235" actId="20577"/>
          <ac:spMkLst>
            <pc:docMk/>
            <pc:sldMk cId="544541681" sldId="2216"/>
            <ac:spMk id="6" creationId="{A5D2F5C4-A671-D419-FDEA-B6DAE6591556}"/>
          </ac:spMkLst>
        </pc:spChg>
        <pc:spChg chg="mod">
          <ac:chgData name="이연재" userId="045bb118-b50f-4c52-b48b-97425183e9ac" providerId="ADAL" clId="{F7A6EC22-3782-419F-A754-61BA74037A0B}" dt="2025-08-22T06:29:37.475" v="17543" actId="20577"/>
          <ac:spMkLst>
            <pc:docMk/>
            <pc:sldMk cId="544541681" sldId="2216"/>
            <ac:spMk id="7" creationId="{73598BA5-3D51-3776-A6A3-72F642CB94C3}"/>
          </ac:spMkLst>
        </pc:spChg>
        <pc:spChg chg="mod">
          <ac:chgData name="이연재" userId="045bb118-b50f-4c52-b48b-97425183e9ac" providerId="ADAL" clId="{F7A6EC22-3782-419F-A754-61BA74037A0B}" dt="2025-08-19T07:42:49.239" v="5321"/>
          <ac:spMkLst>
            <pc:docMk/>
            <pc:sldMk cId="544541681" sldId="2216"/>
            <ac:spMk id="8" creationId="{2644C036-E4D9-0D81-FD70-C2BC59ECF583}"/>
          </ac:spMkLst>
        </pc:spChg>
        <pc:spChg chg="add mod">
          <ac:chgData name="이연재" userId="045bb118-b50f-4c52-b48b-97425183e9ac" providerId="ADAL" clId="{F7A6EC22-3782-419F-A754-61BA74037A0B}" dt="2025-08-19T07:39:34.158" v="5248"/>
          <ac:spMkLst>
            <pc:docMk/>
            <pc:sldMk cId="544541681" sldId="2216"/>
            <ac:spMk id="11" creationId="{4902AC1E-9D75-E576-C466-859F85EE22A9}"/>
          </ac:spMkLst>
        </pc:spChg>
        <pc:spChg chg="add mod">
          <ac:chgData name="이연재" userId="045bb118-b50f-4c52-b48b-97425183e9ac" providerId="ADAL" clId="{F7A6EC22-3782-419F-A754-61BA74037A0B}" dt="2025-08-19T07:39:34.158" v="5248"/>
          <ac:spMkLst>
            <pc:docMk/>
            <pc:sldMk cId="544541681" sldId="2216"/>
            <ac:spMk id="12" creationId="{EEAD113C-2CC9-1388-4C4D-14ECB0FA418C}"/>
          </ac:spMkLst>
        </pc:spChg>
        <pc:spChg chg="add mod">
          <ac:chgData name="이연재" userId="045bb118-b50f-4c52-b48b-97425183e9ac" providerId="ADAL" clId="{F7A6EC22-3782-419F-A754-61BA74037A0B}" dt="2025-08-19T07:39:34.158" v="5248"/>
          <ac:spMkLst>
            <pc:docMk/>
            <pc:sldMk cId="544541681" sldId="2216"/>
            <ac:spMk id="13" creationId="{D8814F26-10DC-BAC6-E151-F556195109E1}"/>
          </ac:spMkLst>
        </pc:spChg>
        <pc:spChg chg="add mod">
          <ac:chgData name="이연재" userId="045bb118-b50f-4c52-b48b-97425183e9ac" providerId="ADAL" clId="{F7A6EC22-3782-419F-A754-61BA74037A0B}" dt="2025-08-19T07:39:34.158" v="5248"/>
          <ac:spMkLst>
            <pc:docMk/>
            <pc:sldMk cId="544541681" sldId="2216"/>
            <ac:spMk id="14" creationId="{25564158-1CEA-5665-584D-AB06C06AE37E}"/>
          </ac:spMkLst>
        </pc:spChg>
        <pc:spChg chg="add mod">
          <ac:chgData name="이연재" userId="045bb118-b50f-4c52-b48b-97425183e9ac" providerId="ADAL" clId="{F7A6EC22-3782-419F-A754-61BA74037A0B}" dt="2025-08-19T07:39:34.158" v="5248"/>
          <ac:spMkLst>
            <pc:docMk/>
            <pc:sldMk cId="544541681" sldId="2216"/>
            <ac:spMk id="15" creationId="{572307E6-863B-C41C-4012-B1B3595275B9}"/>
          </ac:spMkLst>
        </pc:spChg>
        <pc:spChg chg="add mod">
          <ac:chgData name="이연재" userId="045bb118-b50f-4c52-b48b-97425183e9ac" providerId="ADAL" clId="{F7A6EC22-3782-419F-A754-61BA74037A0B}" dt="2025-08-19T07:39:34.158" v="5248"/>
          <ac:spMkLst>
            <pc:docMk/>
            <pc:sldMk cId="544541681" sldId="2216"/>
            <ac:spMk id="16" creationId="{4C5DC84C-D019-7833-666A-A8080AC434EF}"/>
          </ac:spMkLst>
        </pc:spChg>
        <pc:picChg chg="add mod">
          <ac:chgData name="이연재" userId="045bb118-b50f-4c52-b48b-97425183e9ac" providerId="ADAL" clId="{F7A6EC22-3782-419F-A754-61BA74037A0B}" dt="2025-08-19T07:39:34.158" v="5248"/>
          <ac:picMkLst>
            <pc:docMk/>
            <pc:sldMk cId="544541681" sldId="2216"/>
            <ac:picMk id="10" creationId="{1AC36B24-A98E-E393-E80D-6AA8AFDCB468}"/>
          </ac:picMkLst>
        </pc:picChg>
      </pc:sldChg>
      <pc:sldChg chg="addSp modSp add mod">
        <pc:chgData name="이연재" userId="045bb118-b50f-4c52-b48b-97425183e9ac" providerId="ADAL" clId="{F7A6EC22-3782-419F-A754-61BA74037A0B}" dt="2025-08-22T07:31:41.936" v="18202" actId="20577"/>
        <pc:sldMkLst>
          <pc:docMk/>
          <pc:sldMk cId="104283935" sldId="2217"/>
        </pc:sldMkLst>
        <pc:spChg chg="mod">
          <ac:chgData name="이연재" userId="045bb118-b50f-4c52-b48b-97425183e9ac" providerId="ADAL" clId="{F7A6EC22-3782-419F-A754-61BA74037A0B}" dt="2025-08-19T07:12:01.605" v="4742"/>
          <ac:spMkLst>
            <pc:docMk/>
            <pc:sldMk cId="104283935" sldId="2217"/>
            <ac:spMk id="3" creationId="{29059AE3-0D09-F0C2-FF28-93AB67538DA0}"/>
          </ac:spMkLst>
        </pc:spChg>
        <pc:spChg chg="mod">
          <ac:chgData name="이연재" userId="045bb118-b50f-4c52-b48b-97425183e9ac" providerId="ADAL" clId="{F7A6EC22-3782-419F-A754-61BA74037A0B}" dt="2025-08-22T07:31:41.936" v="18202" actId="20577"/>
          <ac:spMkLst>
            <pc:docMk/>
            <pc:sldMk cId="104283935" sldId="2217"/>
            <ac:spMk id="4" creationId="{19B19275-B142-86E1-A076-B860594AFBDD}"/>
          </ac:spMkLst>
        </pc:spChg>
        <pc:spChg chg="mod">
          <ac:chgData name="이연재" userId="045bb118-b50f-4c52-b48b-97425183e9ac" providerId="ADAL" clId="{F7A6EC22-3782-419F-A754-61BA74037A0B}" dt="2025-08-19T07:16:58.991" v="4774" actId="20577"/>
          <ac:spMkLst>
            <pc:docMk/>
            <pc:sldMk cId="104283935" sldId="2217"/>
            <ac:spMk id="5" creationId="{7E94FD7E-3C6A-E802-9DE2-4740CCD58AFB}"/>
          </ac:spMkLst>
        </pc:spChg>
        <pc:spChg chg="mod">
          <ac:chgData name="이연재" userId="045bb118-b50f-4c52-b48b-97425183e9ac" providerId="ADAL" clId="{F7A6EC22-3782-419F-A754-61BA74037A0B}" dt="2025-08-19T07:16:58.992" v="4775" actId="20577"/>
          <ac:spMkLst>
            <pc:docMk/>
            <pc:sldMk cId="104283935" sldId="2217"/>
            <ac:spMk id="6" creationId="{B7131F5B-4C77-4A3D-4621-A6ECC107E275}"/>
          </ac:spMkLst>
        </pc:spChg>
        <pc:spChg chg="mod">
          <ac:chgData name="이연재" userId="045bb118-b50f-4c52-b48b-97425183e9ac" providerId="ADAL" clId="{F7A6EC22-3782-419F-A754-61BA74037A0B}" dt="2025-08-21T06:39:21.535" v="10588" actId="20577"/>
          <ac:spMkLst>
            <pc:docMk/>
            <pc:sldMk cId="104283935" sldId="2217"/>
            <ac:spMk id="7" creationId="{961F04B5-C068-924F-2C32-4BC7511DAA69}"/>
          </ac:spMkLst>
        </pc:spChg>
        <pc:spChg chg="mod">
          <ac:chgData name="이연재" userId="045bb118-b50f-4c52-b48b-97425183e9ac" providerId="ADAL" clId="{F7A6EC22-3782-419F-A754-61BA74037A0B}" dt="2025-08-21T06:39:26.942" v="10591" actId="20577"/>
          <ac:spMkLst>
            <pc:docMk/>
            <pc:sldMk cId="104283935" sldId="2217"/>
            <ac:spMk id="8" creationId="{F455F7F2-F82E-F8E3-4C19-669D0127176B}"/>
          </ac:spMkLst>
        </pc:spChg>
        <pc:spChg chg="add mod">
          <ac:chgData name="이연재" userId="045bb118-b50f-4c52-b48b-97425183e9ac" providerId="ADAL" clId="{F7A6EC22-3782-419F-A754-61BA74037A0B}" dt="2025-08-19T07:16:16.705" v="4770" actId="1037"/>
          <ac:spMkLst>
            <pc:docMk/>
            <pc:sldMk cId="104283935" sldId="2217"/>
            <ac:spMk id="11" creationId="{09DD6C35-F39A-F090-0590-99867FD3B59E}"/>
          </ac:spMkLst>
        </pc:spChg>
        <pc:picChg chg="add mod">
          <ac:chgData name="이연재" userId="045bb118-b50f-4c52-b48b-97425183e9ac" providerId="ADAL" clId="{F7A6EC22-3782-419F-A754-61BA74037A0B}" dt="2025-08-19T07:16:10.271" v="4765"/>
          <ac:picMkLst>
            <pc:docMk/>
            <pc:sldMk cId="104283935" sldId="2217"/>
            <ac:picMk id="10" creationId="{A423CB6C-B17B-356A-490B-B715F7D2444F}"/>
          </ac:picMkLst>
        </pc:picChg>
      </pc:sldChg>
      <pc:sldChg chg="addSp modSp add mod">
        <pc:chgData name="이연재" userId="045bb118-b50f-4c52-b48b-97425183e9ac" providerId="ADAL" clId="{F7A6EC22-3782-419F-A754-61BA74037A0B}" dt="2025-08-19T07:17:24.645" v="4784"/>
        <pc:sldMkLst>
          <pc:docMk/>
          <pc:sldMk cId="2869591061" sldId="2218"/>
        </pc:sldMkLst>
      </pc:sldChg>
      <pc:sldChg chg="addSp modSp add mod">
        <pc:chgData name="이연재" userId="045bb118-b50f-4c52-b48b-97425183e9ac" providerId="ADAL" clId="{F7A6EC22-3782-419F-A754-61BA74037A0B}" dt="2025-08-22T07:31:48.405" v="18206" actId="20577"/>
        <pc:sldMkLst>
          <pc:docMk/>
          <pc:sldMk cId="3713518092" sldId="2219"/>
        </pc:sldMkLst>
        <pc:spChg chg="mod">
          <ac:chgData name="이연재" userId="045bb118-b50f-4c52-b48b-97425183e9ac" providerId="ADAL" clId="{F7A6EC22-3782-419F-A754-61BA74037A0B}" dt="2025-08-22T07:31:48.405" v="18206" actId="20577"/>
          <ac:spMkLst>
            <pc:docMk/>
            <pc:sldMk cId="3713518092" sldId="2219"/>
            <ac:spMk id="4" creationId="{05521316-30CF-9A0E-4B23-6FB579EAAECF}"/>
          </ac:spMkLst>
        </pc:spChg>
        <pc:spChg chg="mod">
          <ac:chgData name="이연재" userId="045bb118-b50f-4c52-b48b-97425183e9ac" providerId="ADAL" clId="{F7A6EC22-3782-419F-A754-61BA74037A0B}" dt="2025-08-19T07:17:57.927" v="4790" actId="20577"/>
          <ac:spMkLst>
            <pc:docMk/>
            <pc:sldMk cId="3713518092" sldId="2219"/>
            <ac:spMk id="5" creationId="{55BA199F-360F-F60F-29F6-B09E568FDE30}"/>
          </ac:spMkLst>
        </pc:spChg>
        <pc:spChg chg="mod">
          <ac:chgData name="이연재" userId="045bb118-b50f-4c52-b48b-97425183e9ac" providerId="ADAL" clId="{F7A6EC22-3782-419F-A754-61BA74037A0B}" dt="2025-08-19T07:17:57.928" v="4791" actId="20577"/>
          <ac:spMkLst>
            <pc:docMk/>
            <pc:sldMk cId="3713518092" sldId="2219"/>
            <ac:spMk id="6" creationId="{774A970E-F516-EAFD-6381-0AE8E104DD44}"/>
          </ac:spMkLst>
        </pc:spChg>
        <pc:spChg chg="mod">
          <ac:chgData name="이연재" userId="045bb118-b50f-4c52-b48b-97425183e9ac" providerId="ADAL" clId="{F7A6EC22-3782-419F-A754-61BA74037A0B}" dt="2025-08-22T06:28:10.396" v="17498"/>
          <ac:spMkLst>
            <pc:docMk/>
            <pc:sldMk cId="3713518092" sldId="2219"/>
            <ac:spMk id="7" creationId="{205A8FED-B6F0-D2EF-A6B5-DDC66664D670}"/>
          </ac:spMkLst>
        </pc:spChg>
        <pc:spChg chg="mod">
          <ac:chgData name="이연재" userId="045bb118-b50f-4c52-b48b-97425183e9ac" providerId="ADAL" clId="{F7A6EC22-3782-419F-A754-61BA74037A0B}" dt="2025-08-19T07:18:27.755" v="4818" actId="20577"/>
          <ac:spMkLst>
            <pc:docMk/>
            <pc:sldMk cId="3713518092" sldId="2219"/>
            <ac:spMk id="8" creationId="{F3785423-BE0E-A426-DA3C-9823478F9389}"/>
          </ac:spMkLst>
        </pc:spChg>
        <pc:spChg chg="add">
          <ac:chgData name="이연재" userId="045bb118-b50f-4c52-b48b-97425183e9ac" providerId="ADAL" clId="{F7A6EC22-3782-419F-A754-61BA74037A0B}" dt="2025-08-19T07:18:17.768" v="4801" actId="11529"/>
          <ac:spMkLst>
            <pc:docMk/>
            <pc:sldMk cId="3713518092" sldId="2219"/>
            <ac:spMk id="12" creationId="{2CA92D09-AFA0-6B24-4A21-A866561C390D}"/>
          </ac:spMkLst>
        </pc:spChg>
        <pc:spChg chg="add mod">
          <ac:chgData name="이연재" userId="045bb118-b50f-4c52-b48b-97425183e9ac" providerId="ADAL" clId="{F7A6EC22-3782-419F-A754-61BA74037A0B}" dt="2025-08-19T07:18:24.483" v="4809" actId="14100"/>
          <ac:spMkLst>
            <pc:docMk/>
            <pc:sldMk cId="3713518092" sldId="2219"/>
            <ac:spMk id="13" creationId="{4B1F585A-D982-2D3F-EA65-D6F8457C10C4}"/>
          </ac:spMkLst>
        </pc:spChg>
        <pc:picChg chg="add mod">
          <ac:chgData name="이연재" userId="045bb118-b50f-4c52-b48b-97425183e9ac" providerId="ADAL" clId="{F7A6EC22-3782-419F-A754-61BA74037A0B}" dt="2025-08-19T07:18:12.861" v="4800" actId="1076"/>
          <ac:picMkLst>
            <pc:docMk/>
            <pc:sldMk cId="3713518092" sldId="2219"/>
            <ac:picMk id="11" creationId="{81836285-4BC5-D2B0-C732-C08C44EEA602}"/>
          </ac:picMkLst>
        </pc:picChg>
      </pc:sldChg>
      <pc:sldChg chg="addSp modSp add mod">
        <pc:chgData name="이연재" userId="045bb118-b50f-4c52-b48b-97425183e9ac" providerId="ADAL" clId="{F7A6EC22-3782-419F-A754-61BA74037A0B}" dt="2025-08-22T07:31:59.259" v="18214" actId="20577"/>
        <pc:sldMkLst>
          <pc:docMk/>
          <pc:sldMk cId="3387057167" sldId="2220"/>
        </pc:sldMkLst>
        <pc:spChg chg="mod">
          <ac:chgData name="이연재" userId="045bb118-b50f-4c52-b48b-97425183e9ac" providerId="ADAL" clId="{F7A6EC22-3782-419F-A754-61BA74037A0B}" dt="2025-08-22T07:31:59.259" v="18214" actId="20577"/>
          <ac:spMkLst>
            <pc:docMk/>
            <pc:sldMk cId="3387057167" sldId="2220"/>
            <ac:spMk id="4" creationId="{F877EC49-4EC8-6B7D-16EB-F390D40403E2}"/>
          </ac:spMkLst>
        </pc:spChg>
        <pc:spChg chg="mod">
          <ac:chgData name="이연재" userId="045bb118-b50f-4c52-b48b-97425183e9ac" providerId="ADAL" clId="{F7A6EC22-3782-419F-A754-61BA74037A0B}" dt="2025-08-19T07:38:34.233" v="5220"/>
          <ac:spMkLst>
            <pc:docMk/>
            <pc:sldMk cId="3387057167" sldId="2220"/>
            <ac:spMk id="5" creationId="{5064E498-2704-AE86-FCFD-04C5A1E1A737}"/>
          </ac:spMkLst>
        </pc:spChg>
        <pc:spChg chg="mod">
          <ac:chgData name="이연재" userId="045bb118-b50f-4c52-b48b-97425183e9ac" providerId="ADAL" clId="{F7A6EC22-3782-419F-A754-61BA74037A0B}" dt="2025-08-19T07:38:36.639" v="5221"/>
          <ac:spMkLst>
            <pc:docMk/>
            <pc:sldMk cId="3387057167" sldId="2220"/>
            <ac:spMk id="6" creationId="{075317A9-1D26-CBA2-D537-A5C6B2C45CDA}"/>
          </ac:spMkLst>
        </pc:spChg>
        <pc:spChg chg="mod">
          <ac:chgData name="이연재" userId="045bb118-b50f-4c52-b48b-97425183e9ac" providerId="ADAL" clId="{F7A6EC22-3782-419F-A754-61BA74037A0B}" dt="2025-08-22T06:29:11.460" v="17531" actId="20577"/>
          <ac:spMkLst>
            <pc:docMk/>
            <pc:sldMk cId="3387057167" sldId="2220"/>
            <ac:spMk id="7" creationId="{3BEE3762-F365-3608-DCE5-4DB6B5037F22}"/>
          </ac:spMkLst>
        </pc:spChg>
        <pc:spChg chg="mod">
          <ac:chgData name="이연재" userId="045bb118-b50f-4c52-b48b-97425183e9ac" providerId="ADAL" clId="{F7A6EC22-3782-419F-A754-61BA74037A0B}" dt="2025-08-21T07:15:57.921" v="11451"/>
          <ac:spMkLst>
            <pc:docMk/>
            <pc:sldMk cId="3387057167" sldId="2220"/>
            <ac:spMk id="8" creationId="{BB4B2D76-5548-3AA1-E06E-2EE87C54493A}"/>
          </ac:spMkLst>
        </pc:spChg>
        <pc:spChg chg="add mod">
          <ac:chgData name="이연재" userId="045bb118-b50f-4c52-b48b-97425183e9ac" providerId="ADAL" clId="{F7A6EC22-3782-419F-A754-61BA74037A0B}" dt="2025-08-19T07:37:11.951" v="5164" actId="1037"/>
          <ac:spMkLst>
            <pc:docMk/>
            <pc:sldMk cId="3387057167" sldId="2220"/>
            <ac:spMk id="12" creationId="{21060A57-DBCD-CE19-7274-D04CCEF5D1DA}"/>
          </ac:spMkLst>
        </pc:spChg>
        <pc:spChg chg="add mod">
          <ac:chgData name="이연재" userId="045bb118-b50f-4c52-b48b-97425183e9ac" providerId="ADAL" clId="{F7A6EC22-3782-419F-A754-61BA74037A0B}" dt="2025-08-19T07:37:17.285" v="5166" actId="14100"/>
          <ac:spMkLst>
            <pc:docMk/>
            <pc:sldMk cId="3387057167" sldId="2220"/>
            <ac:spMk id="13" creationId="{ADA9474E-6FC5-0FC6-5749-84C5FA0BF442}"/>
          </ac:spMkLst>
        </pc:spChg>
        <pc:spChg chg="add mod">
          <ac:chgData name="이연재" userId="045bb118-b50f-4c52-b48b-97425183e9ac" providerId="ADAL" clId="{F7A6EC22-3782-419F-A754-61BA74037A0B}" dt="2025-08-19T07:37:31.413" v="5174" actId="14100"/>
          <ac:spMkLst>
            <pc:docMk/>
            <pc:sldMk cId="3387057167" sldId="2220"/>
            <ac:spMk id="15" creationId="{AE317425-E999-8EE0-3DC5-60EF29BA1203}"/>
          </ac:spMkLst>
        </pc:spChg>
        <pc:spChg chg="add mod">
          <ac:chgData name="이연재" userId="045bb118-b50f-4c52-b48b-97425183e9ac" providerId="ADAL" clId="{F7A6EC22-3782-419F-A754-61BA74037A0B}" dt="2025-08-19T07:37:31.413" v="5174" actId="14100"/>
          <ac:spMkLst>
            <pc:docMk/>
            <pc:sldMk cId="3387057167" sldId="2220"/>
            <ac:spMk id="16" creationId="{F2C41A04-E7AB-68A9-53CD-6653793D7F16}"/>
          </ac:spMkLst>
        </pc:spChg>
        <pc:spChg chg="add mod">
          <ac:chgData name="이연재" userId="045bb118-b50f-4c52-b48b-97425183e9ac" providerId="ADAL" clId="{F7A6EC22-3782-419F-A754-61BA74037A0B}" dt="2025-08-19T07:38:06.205" v="5217" actId="1037"/>
          <ac:spMkLst>
            <pc:docMk/>
            <pc:sldMk cId="3387057167" sldId="2220"/>
            <ac:spMk id="17" creationId="{B6809090-3372-D441-4217-B4EE1B669158}"/>
          </ac:spMkLst>
        </pc:spChg>
        <pc:spChg chg="add mod">
          <ac:chgData name="이연재" userId="045bb118-b50f-4c52-b48b-97425183e9ac" providerId="ADAL" clId="{F7A6EC22-3782-419F-A754-61BA74037A0B}" dt="2025-08-19T07:38:06.205" v="5217" actId="1037"/>
          <ac:spMkLst>
            <pc:docMk/>
            <pc:sldMk cId="3387057167" sldId="2220"/>
            <ac:spMk id="19" creationId="{7607FD2B-89CC-F1DB-16ED-FAF165723647}"/>
          </ac:spMkLst>
        </pc:spChg>
        <pc:picChg chg="add mod">
          <ac:chgData name="이연재" userId="045bb118-b50f-4c52-b48b-97425183e9ac" providerId="ADAL" clId="{F7A6EC22-3782-419F-A754-61BA74037A0B}" dt="2025-08-19T07:37:07.181" v="5159" actId="1076"/>
          <ac:picMkLst>
            <pc:docMk/>
            <pc:sldMk cId="3387057167" sldId="2220"/>
            <ac:picMk id="11" creationId="{D5882065-F50F-CFD3-9D84-D5F33141E4BD}"/>
          </ac:picMkLst>
        </pc:picChg>
      </pc:sldChg>
      <pc:sldChg chg="addSp modSp add mod">
        <pc:chgData name="이연재" userId="045bb118-b50f-4c52-b48b-97425183e9ac" providerId="ADAL" clId="{F7A6EC22-3782-419F-A754-61BA74037A0B}" dt="2025-08-22T07:31:51.367" v="18208" actId="20577"/>
        <pc:sldMkLst>
          <pc:docMk/>
          <pc:sldMk cId="1346922940" sldId="2221"/>
        </pc:sldMkLst>
        <pc:spChg chg="mod">
          <ac:chgData name="이연재" userId="045bb118-b50f-4c52-b48b-97425183e9ac" providerId="ADAL" clId="{F7A6EC22-3782-419F-A754-61BA74037A0B}" dt="2025-08-22T07:31:51.367" v="18208" actId="20577"/>
          <ac:spMkLst>
            <pc:docMk/>
            <pc:sldMk cId="1346922940" sldId="2221"/>
            <ac:spMk id="4" creationId="{BD9D3D10-517C-79EE-EA65-B3A10295C952}"/>
          </ac:spMkLst>
        </pc:spChg>
        <pc:spChg chg="mod">
          <ac:chgData name="이연재" userId="045bb118-b50f-4c52-b48b-97425183e9ac" providerId="ADAL" clId="{F7A6EC22-3782-419F-A754-61BA74037A0B}" dt="2025-08-19T07:19:12.081" v="4819" actId="20577"/>
          <ac:spMkLst>
            <pc:docMk/>
            <pc:sldMk cId="1346922940" sldId="2221"/>
            <ac:spMk id="5" creationId="{BA65BDB0-D1FD-588D-C476-FF3997A70A12}"/>
          </ac:spMkLst>
        </pc:spChg>
        <pc:spChg chg="mod">
          <ac:chgData name="이연재" userId="045bb118-b50f-4c52-b48b-97425183e9ac" providerId="ADAL" clId="{F7A6EC22-3782-419F-A754-61BA74037A0B}" dt="2025-08-19T07:19:12.082" v="4820" actId="20577"/>
          <ac:spMkLst>
            <pc:docMk/>
            <pc:sldMk cId="1346922940" sldId="2221"/>
            <ac:spMk id="6" creationId="{4DCAAD5D-BF3E-ABFC-8269-9794F5760FFE}"/>
          </ac:spMkLst>
        </pc:spChg>
        <pc:spChg chg="mod">
          <ac:chgData name="이연재" userId="045bb118-b50f-4c52-b48b-97425183e9ac" providerId="ADAL" clId="{F7A6EC22-3782-419F-A754-61BA74037A0B}" dt="2025-08-22T06:28:32.038" v="17504" actId="20577"/>
          <ac:spMkLst>
            <pc:docMk/>
            <pc:sldMk cId="1346922940" sldId="2221"/>
            <ac:spMk id="7" creationId="{E0A6DE63-64B4-1384-4C37-5DBA68433B0F}"/>
          </ac:spMkLst>
        </pc:spChg>
        <pc:spChg chg="mod">
          <ac:chgData name="이연재" userId="045bb118-b50f-4c52-b48b-97425183e9ac" providerId="ADAL" clId="{F7A6EC22-3782-419F-A754-61BA74037A0B}" dt="2025-08-19T07:19:20.018" v="4831" actId="20577"/>
          <ac:spMkLst>
            <pc:docMk/>
            <pc:sldMk cId="1346922940" sldId="2221"/>
            <ac:spMk id="8" creationId="{8E15ED9A-94F7-1066-EBC5-9DA87CE087B7}"/>
          </ac:spMkLst>
        </pc:spChg>
        <pc:spChg chg="add mod">
          <ac:chgData name="이연재" userId="045bb118-b50f-4c52-b48b-97425183e9ac" providerId="ADAL" clId="{F7A6EC22-3782-419F-A754-61BA74037A0B}" dt="2025-08-19T07:20:27.797" v="4843" actId="1038"/>
          <ac:spMkLst>
            <pc:docMk/>
            <pc:sldMk cId="1346922940" sldId="2221"/>
            <ac:spMk id="11" creationId="{5F9144CE-17BC-C41A-80D2-243080CDA537}"/>
          </ac:spMkLst>
        </pc:spChg>
        <pc:picChg chg="add mod">
          <ac:chgData name="이연재" userId="045bb118-b50f-4c52-b48b-97425183e9ac" providerId="ADAL" clId="{F7A6EC22-3782-419F-A754-61BA74037A0B}" dt="2025-08-19T07:20:20.450" v="4832"/>
          <ac:picMkLst>
            <pc:docMk/>
            <pc:sldMk cId="1346922940" sldId="2221"/>
            <ac:picMk id="10" creationId="{B10B5D04-1B01-A774-0DF6-DD5C9F94100E}"/>
          </ac:picMkLst>
        </pc:picChg>
      </pc:sldChg>
      <pc:sldChg chg="addSp modSp add mod">
        <pc:chgData name="이연재" userId="045bb118-b50f-4c52-b48b-97425183e9ac" providerId="ADAL" clId="{F7A6EC22-3782-419F-A754-61BA74037A0B}" dt="2025-08-22T07:31:53.431" v="18210" actId="20577"/>
        <pc:sldMkLst>
          <pc:docMk/>
          <pc:sldMk cId="2665204652" sldId="2222"/>
        </pc:sldMkLst>
        <pc:spChg chg="mod">
          <ac:chgData name="이연재" userId="045bb118-b50f-4c52-b48b-97425183e9ac" providerId="ADAL" clId="{F7A6EC22-3782-419F-A754-61BA74037A0B}" dt="2025-08-22T07:31:53.431" v="18210" actId="20577"/>
          <ac:spMkLst>
            <pc:docMk/>
            <pc:sldMk cId="2665204652" sldId="2222"/>
            <ac:spMk id="4" creationId="{07961EE8-2375-216C-B3E2-017FEDFF51B4}"/>
          </ac:spMkLst>
        </pc:spChg>
        <pc:spChg chg="mod">
          <ac:chgData name="이연재" userId="045bb118-b50f-4c52-b48b-97425183e9ac" providerId="ADAL" clId="{F7A6EC22-3782-419F-A754-61BA74037A0B}" dt="2025-08-19T07:24:00.159" v="4857" actId="20577"/>
          <ac:spMkLst>
            <pc:docMk/>
            <pc:sldMk cId="2665204652" sldId="2222"/>
            <ac:spMk id="5" creationId="{5B4AFC61-892D-74B7-CB2A-F42C93BC32C0}"/>
          </ac:spMkLst>
        </pc:spChg>
        <pc:spChg chg="mod">
          <ac:chgData name="이연재" userId="045bb118-b50f-4c52-b48b-97425183e9ac" providerId="ADAL" clId="{F7A6EC22-3782-419F-A754-61BA74037A0B}" dt="2025-08-19T07:24:00.161" v="4858" actId="20577"/>
          <ac:spMkLst>
            <pc:docMk/>
            <pc:sldMk cId="2665204652" sldId="2222"/>
            <ac:spMk id="6" creationId="{B708D090-0EAD-26D8-437D-C6E598655CD0}"/>
          </ac:spMkLst>
        </pc:spChg>
        <pc:spChg chg="mod">
          <ac:chgData name="이연재" userId="045bb118-b50f-4c52-b48b-97425183e9ac" providerId="ADAL" clId="{F7A6EC22-3782-419F-A754-61BA74037A0B}" dt="2025-08-22T06:28:43.480" v="17510" actId="20577"/>
          <ac:spMkLst>
            <pc:docMk/>
            <pc:sldMk cId="2665204652" sldId="2222"/>
            <ac:spMk id="7" creationId="{14D09706-66F9-CAEF-E563-4C4AA7C6CFD8}"/>
          </ac:spMkLst>
        </pc:spChg>
        <pc:spChg chg="mod">
          <ac:chgData name="이연재" userId="045bb118-b50f-4c52-b48b-97425183e9ac" providerId="ADAL" clId="{F7A6EC22-3782-419F-A754-61BA74037A0B}" dt="2025-08-19T07:24:00.164" v="4860" actId="20577"/>
          <ac:spMkLst>
            <pc:docMk/>
            <pc:sldMk cId="2665204652" sldId="2222"/>
            <ac:spMk id="8" creationId="{E7C7F14E-EBD4-635A-C5B2-21A05F656F2D}"/>
          </ac:spMkLst>
        </pc:spChg>
        <pc:spChg chg="add mod">
          <ac:chgData name="이연재" userId="045bb118-b50f-4c52-b48b-97425183e9ac" providerId="ADAL" clId="{F7A6EC22-3782-419F-A754-61BA74037A0B}" dt="2025-08-19T07:27:21.426" v="4874" actId="1076"/>
          <ac:spMkLst>
            <pc:docMk/>
            <pc:sldMk cId="2665204652" sldId="2222"/>
            <ac:spMk id="12" creationId="{6ED439DE-CEE3-06C6-6E8D-E47ABF58ADAF}"/>
          </ac:spMkLst>
        </pc:spChg>
        <pc:spChg chg="add mod">
          <ac:chgData name="이연재" userId="045bb118-b50f-4c52-b48b-97425183e9ac" providerId="ADAL" clId="{F7A6EC22-3782-419F-A754-61BA74037A0B}" dt="2025-08-19T07:27:25.097" v="4875" actId="571"/>
          <ac:spMkLst>
            <pc:docMk/>
            <pc:sldMk cId="2665204652" sldId="2222"/>
            <ac:spMk id="13" creationId="{2DAF48B1-C8FB-0869-9EDE-5D4E9FF4FFA2}"/>
          </ac:spMkLst>
        </pc:spChg>
        <pc:spChg chg="add mod">
          <ac:chgData name="이연재" userId="045bb118-b50f-4c52-b48b-97425183e9ac" providerId="ADAL" clId="{F7A6EC22-3782-419F-A754-61BA74037A0B}" dt="2025-08-19T07:27:27.544" v="4876" actId="571"/>
          <ac:spMkLst>
            <pc:docMk/>
            <pc:sldMk cId="2665204652" sldId="2222"/>
            <ac:spMk id="14" creationId="{2C3285A4-94EB-1413-0384-51A87FCD1795}"/>
          </ac:spMkLst>
        </pc:spChg>
        <pc:picChg chg="add mod">
          <ac:chgData name="이연재" userId="045bb118-b50f-4c52-b48b-97425183e9ac" providerId="ADAL" clId="{F7A6EC22-3782-419F-A754-61BA74037A0B}" dt="2025-08-19T07:27:16.933" v="4872" actId="1076"/>
          <ac:picMkLst>
            <pc:docMk/>
            <pc:sldMk cId="2665204652" sldId="2222"/>
            <ac:picMk id="11" creationId="{170B7DB2-3704-89AF-9300-71C152849F90}"/>
          </ac:picMkLst>
        </pc:picChg>
      </pc:sldChg>
      <pc:sldChg chg="addSp modSp add del mod">
        <pc:chgData name="이연재" userId="045bb118-b50f-4c52-b48b-97425183e9ac" providerId="ADAL" clId="{F7A6EC22-3782-419F-A754-61BA74037A0B}" dt="2025-08-19T07:47:01.551" v="5358" actId="47"/>
        <pc:sldMkLst>
          <pc:docMk/>
          <pc:sldMk cId="1705036940" sldId="2223"/>
        </pc:sldMkLst>
      </pc:sldChg>
      <pc:sldChg chg="delSp modSp add mod">
        <pc:chgData name="이연재" userId="045bb118-b50f-4c52-b48b-97425183e9ac" providerId="ADAL" clId="{F7A6EC22-3782-419F-A754-61BA74037A0B}" dt="2025-08-22T07:31:56.317" v="18212" actId="20577"/>
        <pc:sldMkLst>
          <pc:docMk/>
          <pc:sldMk cId="995379760" sldId="2224"/>
        </pc:sldMkLst>
        <pc:spChg chg="mod">
          <ac:chgData name="이연재" userId="045bb118-b50f-4c52-b48b-97425183e9ac" providerId="ADAL" clId="{F7A6EC22-3782-419F-A754-61BA74037A0B}" dt="2025-08-22T07:31:56.317" v="18212" actId="20577"/>
          <ac:spMkLst>
            <pc:docMk/>
            <pc:sldMk cId="995379760" sldId="2224"/>
            <ac:spMk id="4" creationId="{BE040286-AA56-90A0-2E23-80EAE6E38118}"/>
          </ac:spMkLst>
        </pc:spChg>
        <pc:spChg chg="mod">
          <ac:chgData name="이연재" userId="045bb118-b50f-4c52-b48b-97425183e9ac" providerId="ADAL" clId="{F7A6EC22-3782-419F-A754-61BA74037A0B}" dt="2025-08-21T07:14:59.024" v="11445"/>
          <ac:spMkLst>
            <pc:docMk/>
            <pc:sldMk cId="995379760" sldId="2224"/>
            <ac:spMk id="5" creationId="{F498D070-0355-CA4D-F907-6A788DFEF059}"/>
          </ac:spMkLst>
        </pc:spChg>
        <pc:spChg chg="mod">
          <ac:chgData name="이연재" userId="045bb118-b50f-4c52-b48b-97425183e9ac" providerId="ADAL" clId="{F7A6EC22-3782-419F-A754-61BA74037A0B}" dt="2025-08-21T07:15:02.635" v="11446"/>
          <ac:spMkLst>
            <pc:docMk/>
            <pc:sldMk cId="995379760" sldId="2224"/>
            <ac:spMk id="6" creationId="{BDCD7B09-F0B2-2D2E-4AEA-71272CD18115}"/>
          </ac:spMkLst>
        </pc:spChg>
        <pc:spChg chg="mod">
          <ac:chgData name="이연재" userId="045bb118-b50f-4c52-b48b-97425183e9ac" providerId="ADAL" clId="{F7A6EC22-3782-419F-A754-61BA74037A0B}" dt="2025-08-22T06:29:19.365" v="17537" actId="20577"/>
          <ac:spMkLst>
            <pc:docMk/>
            <pc:sldMk cId="995379760" sldId="2224"/>
            <ac:spMk id="7" creationId="{DAB01925-6BA1-14E7-BDCE-2594892EF003}"/>
          </ac:spMkLst>
        </pc:spChg>
        <pc:spChg chg="mod">
          <ac:chgData name="이연재" userId="045bb118-b50f-4c52-b48b-97425183e9ac" providerId="ADAL" clId="{F7A6EC22-3782-419F-A754-61BA74037A0B}" dt="2025-08-19T07:36:21.809" v="5144"/>
          <ac:spMkLst>
            <pc:docMk/>
            <pc:sldMk cId="995379760" sldId="2224"/>
            <ac:spMk id="8" creationId="{DDE81EA9-602B-D68A-3E2E-9F5874BA6643}"/>
          </ac:spMkLst>
        </pc:spChg>
        <pc:spChg chg="del">
          <ac:chgData name="이연재" userId="045bb118-b50f-4c52-b48b-97425183e9ac" providerId="ADAL" clId="{F7A6EC22-3782-419F-A754-61BA74037A0B}" dt="2025-08-21T07:14:44.827" v="11444" actId="478"/>
          <ac:spMkLst>
            <pc:docMk/>
            <pc:sldMk cId="995379760" sldId="2224"/>
            <ac:spMk id="12" creationId="{7008DDE5-0512-8D14-5FB0-899C939FFA34}"/>
          </ac:spMkLst>
        </pc:spChg>
      </pc:sldChg>
      <pc:sldChg chg="addSp delSp modSp add mod">
        <pc:chgData name="이연재" userId="045bb118-b50f-4c52-b48b-97425183e9ac" providerId="ADAL" clId="{F7A6EC22-3782-419F-A754-61BA74037A0B}" dt="2025-08-22T07:32:04.847" v="18218" actId="20577"/>
        <pc:sldMkLst>
          <pc:docMk/>
          <pc:sldMk cId="3612660680" sldId="2225"/>
        </pc:sldMkLst>
        <pc:spChg chg="mod">
          <ac:chgData name="이연재" userId="045bb118-b50f-4c52-b48b-97425183e9ac" providerId="ADAL" clId="{F7A6EC22-3782-419F-A754-61BA74037A0B}" dt="2025-08-22T07:32:04.847" v="18218" actId="20577"/>
          <ac:spMkLst>
            <pc:docMk/>
            <pc:sldMk cId="3612660680" sldId="2225"/>
            <ac:spMk id="4" creationId="{422F6AED-2199-2C36-413A-DE1DF5D4EE95}"/>
          </ac:spMkLst>
        </pc:spChg>
        <pc:spChg chg="mod">
          <ac:chgData name="이연재" userId="045bb118-b50f-4c52-b48b-97425183e9ac" providerId="ADAL" clId="{F7A6EC22-3782-419F-A754-61BA74037A0B}" dt="2025-08-19T07:41:44.102" v="5262" actId="20577"/>
          <ac:spMkLst>
            <pc:docMk/>
            <pc:sldMk cId="3612660680" sldId="2225"/>
            <ac:spMk id="5" creationId="{D0B1B97D-C5B0-FEF0-176D-A5434EC41CC3}"/>
          </ac:spMkLst>
        </pc:spChg>
        <pc:spChg chg="mod">
          <ac:chgData name="이연재" userId="045bb118-b50f-4c52-b48b-97425183e9ac" providerId="ADAL" clId="{F7A6EC22-3782-419F-A754-61BA74037A0B}" dt="2025-08-19T07:41:44.104" v="5263" actId="20577"/>
          <ac:spMkLst>
            <pc:docMk/>
            <pc:sldMk cId="3612660680" sldId="2225"/>
            <ac:spMk id="6" creationId="{995FC1ED-B56A-572C-2CC1-0100842B14CD}"/>
          </ac:spMkLst>
        </pc:spChg>
        <pc:spChg chg="mod">
          <ac:chgData name="이연재" userId="045bb118-b50f-4c52-b48b-97425183e9ac" providerId="ADAL" clId="{F7A6EC22-3782-419F-A754-61BA74037A0B}" dt="2025-08-22T06:29:41.093" v="17547"/>
          <ac:spMkLst>
            <pc:docMk/>
            <pc:sldMk cId="3612660680" sldId="2225"/>
            <ac:spMk id="7" creationId="{E6DE7B6F-1688-CEBD-5DAB-998CB2584D33}"/>
          </ac:spMkLst>
        </pc:spChg>
        <pc:spChg chg="mod">
          <ac:chgData name="이연재" userId="045bb118-b50f-4c52-b48b-97425183e9ac" providerId="ADAL" clId="{F7A6EC22-3782-419F-A754-61BA74037A0B}" dt="2025-08-19T07:42:31.286" v="5312" actId="20577"/>
          <ac:spMkLst>
            <pc:docMk/>
            <pc:sldMk cId="3612660680" sldId="2225"/>
            <ac:spMk id="8" creationId="{EA133EC5-753D-6DC8-3C63-9DC319775B2D}"/>
          </ac:spMkLst>
        </pc:spChg>
        <pc:spChg chg="add">
          <ac:chgData name="이연재" userId="045bb118-b50f-4c52-b48b-97425183e9ac" providerId="ADAL" clId="{F7A6EC22-3782-419F-A754-61BA74037A0B}" dt="2025-08-19T07:43:09.624" v="5328" actId="11529"/>
          <ac:spMkLst>
            <pc:docMk/>
            <pc:sldMk cId="3612660680" sldId="2225"/>
            <ac:spMk id="19" creationId="{30D40790-C224-E0E5-0F81-8D6C03FFA29B}"/>
          </ac:spMkLst>
        </pc:spChg>
        <pc:picChg chg="add mod modCrop">
          <ac:chgData name="이연재" userId="045bb118-b50f-4c52-b48b-97425183e9ac" providerId="ADAL" clId="{F7A6EC22-3782-419F-A754-61BA74037A0B}" dt="2025-08-19T07:43:06.365" v="5327" actId="1076"/>
          <ac:picMkLst>
            <pc:docMk/>
            <pc:sldMk cId="3612660680" sldId="2225"/>
            <ac:picMk id="18" creationId="{D54B8B07-7657-4867-0BC5-DC8E9F181146}"/>
          </ac:picMkLst>
        </pc:picChg>
      </pc:sldChg>
      <pc:sldChg chg="addSp delSp modSp add mod">
        <pc:chgData name="이연재" userId="045bb118-b50f-4c52-b48b-97425183e9ac" providerId="ADAL" clId="{F7A6EC22-3782-419F-A754-61BA74037A0B}" dt="2025-08-22T07:32:09.914" v="18222" actId="20577"/>
        <pc:sldMkLst>
          <pc:docMk/>
          <pc:sldMk cId="3531762344" sldId="2226"/>
        </pc:sldMkLst>
        <pc:spChg chg="mod">
          <ac:chgData name="이연재" userId="045bb118-b50f-4c52-b48b-97425183e9ac" providerId="ADAL" clId="{F7A6EC22-3782-419F-A754-61BA74037A0B}" dt="2025-08-22T07:32:09.914" v="18222" actId="20577"/>
          <ac:spMkLst>
            <pc:docMk/>
            <pc:sldMk cId="3531762344" sldId="2226"/>
            <ac:spMk id="4" creationId="{DE459D7B-9281-07F2-A3C6-348AC4D9CD3E}"/>
          </ac:spMkLst>
        </pc:spChg>
        <pc:spChg chg="mod">
          <ac:chgData name="이연재" userId="045bb118-b50f-4c52-b48b-97425183e9ac" providerId="ADAL" clId="{F7A6EC22-3782-419F-A754-61BA74037A0B}" dt="2025-08-19T07:47:49.783" v="5371" actId="20577"/>
          <ac:spMkLst>
            <pc:docMk/>
            <pc:sldMk cId="3531762344" sldId="2226"/>
            <ac:spMk id="5" creationId="{1CD09A32-4097-0136-7A26-57329DA63843}"/>
          </ac:spMkLst>
        </pc:spChg>
        <pc:spChg chg="mod">
          <ac:chgData name="이연재" userId="045bb118-b50f-4c52-b48b-97425183e9ac" providerId="ADAL" clId="{F7A6EC22-3782-419F-A754-61BA74037A0B}" dt="2025-08-19T07:47:49.786" v="5372" actId="20577"/>
          <ac:spMkLst>
            <pc:docMk/>
            <pc:sldMk cId="3531762344" sldId="2226"/>
            <ac:spMk id="6" creationId="{5E26F2C7-0E07-EC6F-6698-4B6229AEE9CC}"/>
          </ac:spMkLst>
        </pc:spChg>
        <pc:spChg chg="mod">
          <ac:chgData name="이연재" userId="045bb118-b50f-4c52-b48b-97425183e9ac" providerId="ADAL" clId="{F7A6EC22-3782-419F-A754-61BA74037A0B}" dt="2025-08-22T06:29:58.075" v="17559" actId="20577"/>
          <ac:spMkLst>
            <pc:docMk/>
            <pc:sldMk cId="3531762344" sldId="2226"/>
            <ac:spMk id="7" creationId="{C15CD8E8-C8BF-5995-4B77-18580C3F9DB4}"/>
          </ac:spMkLst>
        </pc:spChg>
        <pc:spChg chg="mod">
          <ac:chgData name="이연재" userId="045bb118-b50f-4c52-b48b-97425183e9ac" providerId="ADAL" clId="{F7A6EC22-3782-419F-A754-61BA74037A0B}" dt="2025-08-19T07:47:49.788" v="5374" actId="20577"/>
          <ac:spMkLst>
            <pc:docMk/>
            <pc:sldMk cId="3531762344" sldId="2226"/>
            <ac:spMk id="8" creationId="{159DFF23-1C81-43D5-022F-7A47E50A20D4}"/>
          </ac:spMkLst>
        </pc:spChg>
        <pc:spChg chg="add">
          <ac:chgData name="이연재" userId="045bb118-b50f-4c52-b48b-97425183e9ac" providerId="ADAL" clId="{F7A6EC22-3782-419F-A754-61BA74037A0B}" dt="2025-08-21T07:16:50.247" v="11468" actId="11529"/>
          <ac:spMkLst>
            <pc:docMk/>
            <pc:sldMk cId="3531762344" sldId="2226"/>
            <ac:spMk id="10" creationId="{1D08E0BF-E510-27DA-F7C5-81736F55BAB4}"/>
          </ac:spMkLst>
        </pc:spChg>
        <pc:picChg chg="add mod">
          <ac:chgData name="이연재" userId="045bb118-b50f-4c52-b48b-97425183e9ac" providerId="ADAL" clId="{F7A6EC22-3782-419F-A754-61BA74037A0B}" dt="2025-08-19T07:47:28.173" v="5366" actId="1076"/>
          <ac:picMkLst>
            <pc:docMk/>
            <pc:sldMk cId="3531762344" sldId="2226"/>
            <ac:picMk id="11" creationId="{04AD9508-5B6D-A34B-38DA-C03B022E6A1B}"/>
          </ac:picMkLst>
        </pc:picChg>
      </pc:sldChg>
      <pc:sldChg chg="addSp delSp modSp add mod modClrScheme chgLayout">
        <pc:chgData name="이연재" userId="045bb118-b50f-4c52-b48b-97425183e9ac" providerId="ADAL" clId="{F7A6EC22-3782-419F-A754-61BA74037A0B}" dt="2025-08-22T07:32:11.648" v="18223"/>
        <pc:sldMkLst>
          <pc:docMk/>
          <pc:sldMk cId="3622250754" sldId="2227"/>
        </pc:sldMkLst>
        <pc:spChg chg="mod ord">
          <ac:chgData name="이연재" userId="045bb118-b50f-4c52-b48b-97425183e9ac" providerId="ADAL" clId="{F7A6EC22-3782-419F-A754-61BA74037A0B}" dt="2025-08-21T07:16:54.964" v="11469" actId="700"/>
          <ac:spMkLst>
            <pc:docMk/>
            <pc:sldMk cId="3622250754" sldId="2227"/>
            <ac:spMk id="2" creationId="{3D40E783-6253-48F7-861B-1937CD51FE8F}"/>
          </ac:spMkLst>
        </pc:spChg>
        <pc:spChg chg="mod ord">
          <ac:chgData name="이연재" userId="045bb118-b50f-4c52-b48b-97425183e9ac" providerId="ADAL" clId="{F7A6EC22-3782-419F-A754-61BA74037A0B}" dt="2025-08-21T07:16:54.964" v="11469" actId="700"/>
          <ac:spMkLst>
            <pc:docMk/>
            <pc:sldMk cId="3622250754" sldId="2227"/>
            <ac:spMk id="3" creationId="{52F5C9B8-38DA-3872-CCC3-9791C1040C37}"/>
          </ac:spMkLst>
        </pc:spChg>
        <pc:spChg chg="del mod ord">
          <ac:chgData name="이연재" userId="045bb118-b50f-4c52-b48b-97425183e9ac" providerId="ADAL" clId="{F7A6EC22-3782-419F-A754-61BA74037A0B}" dt="2025-08-21T07:16:54.964" v="11469" actId="700"/>
          <ac:spMkLst>
            <pc:docMk/>
            <pc:sldMk cId="3622250754" sldId="2227"/>
            <ac:spMk id="4" creationId="{6B508298-9E76-7D12-F624-B5BB2CE69501}"/>
          </ac:spMkLst>
        </pc:spChg>
        <pc:spChg chg="mod ord">
          <ac:chgData name="이연재" userId="045bb118-b50f-4c52-b48b-97425183e9ac" providerId="ADAL" clId="{F7A6EC22-3782-419F-A754-61BA74037A0B}" dt="2025-08-21T07:16:54.964" v="11469" actId="700"/>
          <ac:spMkLst>
            <pc:docMk/>
            <pc:sldMk cId="3622250754" sldId="2227"/>
            <ac:spMk id="5" creationId="{04EB2221-7996-777C-6CCC-4CA9B863CC4A}"/>
          </ac:spMkLst>
        </pc:spChg>
        <pc:spChg chg="mod ord">
          <ac:chgData name="이연재" userId="045bb118-b50f-4c52-b48b-97425183e9ac" providerId="ADAL" clId="{F7A6EC22-3782-419F-A754-61BA74037A0B}" dt="2025-08-21T07:16:54.964" v="11469" actId="700"/>
          <ac:spMkLst>
            <pc:docMk/>
            <pc:sldMk cId="3622250754" sldId="2227"/>
            <ac:spMk id="6" creationId="{DA79FB03-6BFD-BBC6-7B3E-249C87C95238}"/>
          </ac:spMkLst>
        </pc:spChg>
        <pc:spChg chg="del mod ord">
          <ac:chgData name="이연재" userId="045bb118-b50f-4c52-b48b-97425183e9ac" providerId="ADAL" clId="{F7A6EC22-3782-419F-A754-61BA74037A0B}" dt="2025-08-21T07:16:54.964" v="11469" actId="700"/>
          <ac:spMkLst>
            <pc:docMk/>
            <pc:sldMk cId="3622250754" sldId="2227"/>
            <ac:spMk id="7" creationId="{A4FF0A00-0448-2046-8713-86908A0C646C}"/>
          </ac:spMkLst>
        </pc:spChg>
        <pc:spChg chg="mod ord">
          <ac:chgData name="이연재" userId="045bb118-b50f-4c52-b48b-97425183e9ac" providerId="ADAL" clId="{F7A6EC22-3782-419F-A754-61BA74037A0B}" dt="2025-08-21T07:16:54.964" v="11469" actId="700"/>
          <ac:spMkLst>
            <pc:docMk/>
            <pc:sldMk cId="3622250754" sldId="2227"/>
            <ac:spMk id="8" creationId="{7395D02C-B7E2-9B41-9C67-9647A0D2D6BF}"/>
          </ac:spMkLst>
        </pc:spChg>
        <pc:spChg chg="add mod ord">
          <ac:chgData name="이연재" userId="045bb118-b50f-4c52-b48b-97425183e9ac" providerId="ADAL" clId="{F7A6EC22-3782-419F-A754-61BA74037A0B}" dt="2025-08-22T07:32:11.648" v="18223"/>
          <ac:spMkLst>
            <pc:docMk/>
            <pc:sldMk cId="3622250754" sldId="2227"/>
            <ac:spMk id="10" creationId="{5786F631-3FB8-0E16-90FB-B37741E05010}"/>
          </ac:spMkLst>
        </pc:spChg>
        <pc:spChg chg="add mod">
          <ac:chgData name="이연재" userId="045bb118-b50f-4c52-b48b-97425183e9ac" providerId="ADAL" clId="{F7A6EC22-3782-419F-A754-61BA74037A0B}" dt="2025-08-21T07:27:33.774" v="11478" actId="1076"/>
          <ac:spMkLst>
            <pc:docMk/>
            <pc:sldMk cId="3622250754" sldId="2227"/>
            <ac:spMk id="12" creationId="{B89958BE-B9A0-0027-366F-2BC2EFC16F79}"/>
          </ac:spMkLst>
        </pc:spChg>
        <pc:spChg chg="add mod">
          <ac:chgData name="이연재" userId="045bb118-b50f-4c52-b48b-97425183e9ac" providerId="ADAL" clId="{F7A6EC22-3782-419F-A754-61BA74037A0B}" dt="2025-08-21T07:27:33.774" v="11478" actId="1076"/>
          <ac:spMkLst>
            <pc:docMk/>
            <pc:sldMk cId="3622250754" sldId="2227"/>
            <ac:spMk id="13" creationId="{7E01A5A8-A77E-FA25-B798-C27742523159}"/>
          </ac:spMkLst>
        </pc:spChg>
        <pc:spChg chg="add mod ord">
          <ac:chgData name="이연재" userId="045bb118-b50f-4c52-b48b-97425183e9ac" providerId="ADAL" clId="{F7A6EC22-3782-419F-A754-61BA74037A0B}" dt="2025-08-22T07:14:01.528" v="17567" actId="20577"/>
          <ac:spMkLst>
            <pc:docMk/>
            <pc:sldMk cId="3622250754" sldId="2227"/>
            <ac:spMk id="14" creationId="{40766D35-C584-14E1-FDD2-219D7C36263D}"/>
          </ac:spMkLst>
        </pc:spChg>
        <pc:picChg chg="add mod">
          <ac:chgData name="이연재" userId="045bb118-b50f-4c52-b48b-97425183e9ac" providerId="ADAL" clId="{F7A6EC22-3782-419F-A754-61BA74037A0B}" dt="2025-08-21T07:27:33.774" v="11478" actId="1076"/>
          <ac:picMkLst>
            <pc:docMk/>
            <pc:sldMk cId="3622250754" sldId="2227"/>
            <ac:picMk id="11" creationId="{C1556D1E-3168-2863-B887-9CFEDCE089DD}"/>
          </ac:picMkLst>
        </pc:picChg>
      </pc:sldChg>
      <pc:sldChg chg="addSp modSp add mod">
        <pc:chgData name="이연재" userId="045bb118-b50f-4c52-b48b-97425183e9ac" providerId="ADAL" clId="{F7A6EC22-3782-419F-A754-61BA74037A0B}" dt="2025-08-22T07:32:15.270" v="18224"/>
        <pc:sldMkLst>
          <pc:docMk/>
          <pc:sldMk cId="2027027653" sldId="2228"/>
        </pc:sldMkLst>
        <pc:spChg chg="mod">
          <ac:chgData name="이연재" userId="045bb118-b50f-4c52-b48b-97425183e9ac" providerId="ADAL" clId="{F7A6EC22-3782-419F-A754-61BA74037A0B}" dt="2025-08-22T07:32:15.270" v="18224"/>
          <ac:spMkLst>
            <pc:docMk/>
            <pc:sldMk cId="2027027653" sldId="2228"/>
            <ac:spMk id="4" creationId="{868DB2F4-B87A-CA1D-5783-BAA41EB2E39A}"/>
          </ac:spMkLst>
        </pc:spChg>
        <pc:spChg chg="mod">
          <ac:chgData name="이연재" userId="045bb118-b50f-4c52-b48b-97425183e9ac" providerId="ADAL" clId="{F7A6EC22-3782-419F-A754-61BA74037A0B}" dt="2025-08-19T07:50:08.551" v="5427" actId="20577"/>
          <ac:spMkLst>
            <pc:docMk/>
            <pc:sldMk cId="2027027653" sldId="2228"/>
            <ac:spMk id="5" creationId="{3E21BCF7-09E5-EDDE-9C73-32B48C918247}"/>
          </ac:spMkLst>
        </pc:spChg>
        <pc:spChg chg="mod">
          <ac:chgData name="이연재" userId="045bb118-b50f-4c52-b48b-97425183e9ac" providerId="ADAL" clId="{F7A6EC22-3782-419F-A754-61BA74037A0B}" dt="2025-08-19T07:50:08.552" v="5428" actId="20577"/>
          <ac:spMkLst>
            <pc:docMk/>
            <pc:sldMk cId="2027027653" sldId="2228"/>
            <ac:spMk id="6" creationId="{DCFB9DD8-8765-3C94-70A5-6C924C3A8D7C}"/>
          </ac:spMkLst>
        </pc:spChg>
        <pc:spChg chg="mod">
          <ac:chgData name="이연재" userId="045bb118-b50f-4c52-b48b-97425183e9ac" providerId="ADAL" clId="{F7A6EC22-3782-419F-A754-61BA74037A0B}" dt="2025-08-22T07:14:24.113" v="17589" actId="20577"/>
          <ac:spMkLst>
            <pc:docMk/>
            <pc:sldMk cId="2027027653" sldId="2228"/>
            <ac:spMk id="7" creationId="{90EE89F2-A820-5641-BBAB-B3231606D677}"/>
          </ac:spMkLst>
        </pc:spChg>
        <pc:spChg chg="mod">
          <ac:chgData name="이연재" userId="045bb118-b50f-4c52-b48b-97425183e9ac" providerId="ADAL" clId="{F7A6EC22-3782-419F-A754-61BA74037A0B}" dt="2025-08-19T07:51:55.573" v="5704" actId="20577"/>
          <ac:spMkLst>
            <pc:docMk/>
            <pc:sldMk cId="2027027653" sldId="2228"/>
            <ac:spMk id="8" creationId="{13F1BAFD-0452-B0F9-581E-68C7B79FC4D5}"/>
          </ac:spMkLst>
        </pc:spChg>
        <pc:spChg chg="add mod">
          <ac:chgData name="이연재" userId="045bb118-b50f-4c52-b48b-97425183e9ac" providerId="ADAL" clId="{F7A6EC22-3782-419F-A754-61BA74037A0B}" dt="2025-08-21T07:27:27.843" v="11477" actId="14100"/>
          <ac:spMkLst>
            <pc:docMk/>
            <pc:sldMk cId="2027027653" sldId="2228"/>
            <ac:spMk id="10" creationId="{90847849-47AE-3CF2-025F-A260AB96CF08}"/>
          </ac:spMkLst>
        </pc:spChg>
        <pc:spChg chg="add mod">
          <ac:chgData name="이연재" userId="045bb118-b50f-4c52-b48b-97425183e9ac" providerId="ADAL" clId="{F7A6EC22-3782-419F-A754-61BA74037A0B}" dt="2025-08-21T07:25:15.850" v="11473" actId="14100"/>
          <ac:spMkLst>
            <pc:docMk/>
            <pc:sldMk cId="2027027653" sldId="2228"/>
            <ac:spMk id="12" creationId="{32FF1B66-9108-A2DD-9B9B-373C8A36A96A}"/>
          </ac:spMkLst>
        </pc:spChg>
        <pc:spChg chg="add mod">
          <ac:chgData name="이연재" userId="045bb118-b50f-4c52-b48b-97425183e9ac" providerId="ADAL" clId="{F7A6EC22-3782-419F-A754-61BA74037A0B}" dt="2025-08-21T07:25:15.850" v="11473" actId="14100"/>
          <ac:spMkLst>
            <pc:docMk/>
            <pc:sldMk cId="2027027653" sldId="2228"/>
            <ac:spMk id="13" creationId="{CC7C22CB-CD8A-CE82-E7A6-1FDE57F49584}"/>
          </ac:spMkLst>
        </pc:spChg>
        <pc:spChg chg="add mod">
          <ac:chgData name="이연재" userId="045bb118-b50f-4c52-b48b-97425183e9ac" providerId="ADAL" clId="{F7A6EC22-3782-419F-A754-61BA74037A0B}" dt="2025-08-21T07:25:15.850" v="11473" actId="14100"/>
          <ac:spMkLst>
            <pc:docMk/>
            <pc:sldMk cId="2027027653" sldId="2228"/>
            <ac:spMk id="14" creationId="{D413E95E-B01B-C9C9-F3F1-F5E8025D8D94}"/>
          </ac:spMkLst>
        </pc:spChg>
        <pc:spChg chg="add mod">
          <ac:chgData name="이연재" userId="045bb118-b50f-4c52-b48b-97425183e9ac" providerId="ADAL" clId="{F7A6EC22-3782-419F-A754-61BA74037A0B}" dt="2025-08-21T07:27:27.843" v="11477" actId="14100"/>
          <ac:spMkLst>
            <pc:docMk/>
            <pc:sldMk cId="2027027653" sldId="2228"/>
            <ac:spMk id="15" creationId="{65156D31-CAA6-23CA-395E-F22EC6717A53}"/>
          </ac:spMkLst>
        </pc:spChg>
        <pc:spChg chg="add mod">
          <ac:chgData name="이연재" userId="045bb118-b50f-4c52-b48b-97425183e9ac" providerId="ADAL" clId="{F7A6EC22-3782-419F-A754-61BA74037A0B}" dt="2025-08-21T07:27:27.843" v="11477" actId="14100"/>
          <ac:spMkLst>
            <pc:docMk/>
            <pc:sldMk cId="2027027653" sldId="2228"/>
            <ac:spMk id="16" creationId="{DDD238D4-750A-0A06-776D-9F66B079BCCA}"/>
          </ac:spMkLst>
        </pc:spChg>
        <pc:picChg chg="add mod modCrop">
          <ac:chgData name="이연재" userId="045bb118-b50f-4c52-b48b-97425183e9ac" providerId="ADAL" clId="{F7A6EC22-3782-419F-A754-61BA74037A0B}" dt="2025-08-21T07:25:13.029" v="11472" actId="14100"/>
          <ac:picMkLst>
            <pc:docMk/>
            <pc:sldMk cId="2027027653" sldId="2228"/>
            <ac:picMk id="11" creationId="{E6C9D6E9-991F-5BB8-6B14-A224EC309123}"/>
          </ac:picMkLst>
        </pc:picChg>
      </pc:sldChg>
      <pc:sldChg chg="modSp add del mod">
        <pc:chgData name="이연재" userId="045bb118-b50f-4c52-b48b-97425183e9ac" providerId="ADAL" clId="{F7A6EC22-3782-419F-A754-61BA74037A0B}" dt="2025-08-19T08:00:17.265" v="6259" actId="47"/>
        <pc:sldMkLst>
          <pc:docMk/>
          <pc:sldMk cId="776112998" sldId="2229"/>
        </pc:sldMkLst>
      </pc:sldChg>
      <pc:sldChg chg="addSp delSp modSp add mod ord">
        <pc:chgData name="이연재" userId="045bb118-b50f-4c52-b48b-97425183e9ac" providerId="ADAL" clId="{F7A6EC22-3782-419F-A754-61BA74037A0B}" dt="2025-08-22T07:32:08.088" v="18220" actId="20577"/>
        <pc:sldMkLst>
          <pc:docMk/>
          <pc:sldMk cId="1361055898" sldId="2230"/>
        </pc:sldMkLst>
        <pc:spChg chg="mod">
          <ac:chgData name="이연재" userId="045bb118-b50f-4c52-b48b-97425183e9ac" providerId="ADAL" clId="{F7A6EC22-3782-419F-A754-61BA74037A0B}" dt="2025-08-22T07:32:08.088" v="18220" actId="20577"/>
          <ac:spMkLst>
            <pc:docMk/>
            <pc:sldMk cId="1361055898" sldId="2230"/>
            <ac:spMk id="4" creationId="{0989B89A-E278-61F7-A264-B1D96E93F54D}"/>
          </ac:spMkLst>
        </pc:spChg>
        <pc:spChg chg="mod">
          <ac:chgData name="이연재" userId="045bb118-b50f-4c52-b48b-97425183e9ac" providerId="ADAL" clId="{F7A6EC22-3782-419F-A754-61BA74037A0B}" dt="2025-08-19T07:43:36.631" v="5338" actId="20577"/>
          <ac:spMkLst>
            <pc:docMk/>
            <pc:sldMk cId="1361055898" sldId="2230"/>
            <ac:spMk id="5" creationId="{2D676575-5A57-AEA5-441C-B129462F58F6}"/>
          </ac:spMkLst>
        </pc:spChg>
        <pc:spChg chg="mod">
          <ac:chgData name="이연재" userId="045bb118-b50f-4c52-b48b-97425183e9ac" providerId="ADAL" clId="{F7A6EC22-3782-419F-A754-61BA74037A0B}" dt="2025-08-19T07:43:36.633" v="5339" actId="20577"/>
          <ac:spMkLst>
            <pc:docMk/>
            <pc:sldMk cId="1361055898" sldId="2230"/>
            <ac:spMk id="6" creationId="{62D87D16-6441-7698-8894-0276D520D48C}"/>
          </ac:spMkLst>
        </pc:spChg>
        <pc:spChg chg="mod">
          <ac:chgData name="이연재" userId="045bb118-b50f-4c52-b48b-97425183e9ac" providerId="ADAL" clId="{F7A6EC22-3782-419F-A754-61BA74037A0B}" dt="2025-08-22T06:29:43.728" v="17553" actId="20577"/>
          <ac:spMkLst>
            <pc:docMk/>
            <pc:sldMk cId="1361055898" sldId="2230"/>
            <ac:spMk id="7" creationId="{A9E585B6-AC37-90F0-FD79-027377776F1E}"/>
          </ac:spMkLst>
        </pc:spChg>
        <pc:spChg chg="mod">
          <ac:chgData name="이연재" userId="045bb118-b50f-4c52-b48b-97425183e9ac" providerId="ADAL" clId="{F7A6EC22-3782-419F-A754-61BA74037A0B}" dt="2025-08-21T07:16:12.930" v="11467" actId="20577"/>
          <ac:spMkLst>
            <pc:docMk/>
            <pc:sldMk cId="1361055898" sldId="2230"/>
            <ac:spMk id="8" creationId="{0E197384-1A20-82C1-428B-1CCCD6F9F813}"/>
          </ac:spMkLst>
        </pc:spChg>
        <pc:spChg chg="add mod">
          <ac:chgData name="이연재" userId="045bb118-b50f-4c52-b48b-97425183e9ac" providerId="ADAL" clId="{F7A6EC22-3782-419F-A754-61BA74037A0B}" dt="2025-08-19T07:47:06.741" v="5359"/>
          <ac:spMkLst>
            <pc:docMk/>
            <pc:sldMk cId="1361055898" sldId="2230"/>
            <ac:spMk id="16" creationId="{860F6DCF-8209-EBD3-F576-A4079DA01B44}"/>
          </ac:spMkLst>
        </pc:spChg>
        <pc:spChg chg="add mod">
          <ac:chgData name="이연재" userId="045bb118-b50f-4c52-b48b-97425183e9ac" providerId="ADAL" clId="{F7A6EC22-3782-419F-A754-61BA74037A0B}" dt="2025-08-19T07:47:06.741" v="5359"/>
          <ac:spMkLst>
            <pc:docMk/>
            <pc:sldMk cId="1361055898" sldId="2230"/>
            <ac:spMk id="17" creationId="{B108CC98-D811-D294-3939-9FFF2F3B6410}"/>
          </ac:spMkLst>
        </pc:spChg>
        <pc:picChg chg="add mod">
          <ac:chgData name="이연재" userId="045bb118-b50f-4c52-b48b-97425183e9ac" providerId="ADAL" clId="{F7A6EC22-3782-419F-A754-61BA74037A0B}" dt="2025-08-19T07:47:06.741" v="5359"/>
          <ac:picMkLst>
            <pc:docMk/>
            <pc:sldMk cId="1361055898" sldId="2230"/>
            <ac:picMk id="15" creationId="{F0F7A357-721B-F939-761F-409F00003DA3}"/>
          </ac:picMkLst>
        </pc:picChg>
      </pc:sldChg>
      <pc:sldChg chg="add del">
        <pc:chgData name="이연재" userId="045bb118-b50f-4c52-b48b-97425183e9ac" providerId="ADAL" clId="{F7A6EC22-3782-419F-A754-61BA74037A0B}" dt="2025-08-19T08:00:18.664" v="6260" actId="47"/>
        <pc:sldMkLst>
          <pc:docMk/>
          <pc:sldMk cId="1267038742" sldId="2231"/>
        </pc:sldMkLst>
      </pc:sldChg>
      <pc:sldChg chg="addSp modSp add mod">
        <pc:chgData name="이연재" userId="045bb118-b50f-4c52-b48b-97425183e9ac" providerId="ADAL" clId="{F7A6EC22-3782-419F-A754-61BA74037A0B}" dt="2025-08-22T07:32:27.272" v="18226"/>
        <pc:sldMkLst>
          <pc:docMk/>
          <pc:sldMk cId="1995614407" sldId="2232"/>
        </pc:sldMkLst>
        <pc:spChg chg="mod">
          <ac:chgData name="이연재" userId="045bb118-b50f-4c52-b48b-97425183e9ac" providerId="ADAL" clId="{F7A6EC22-3782-419F-A754-61BA74037A0B}" dt="2025-08-19T08:14:06.421" v="6385" actId="20577"/>
          <ac:spMkLst>
            <pc:docMk/>
            <pc:sldMk cId="1995614407" sldId="2232"/>
            <ac:spMk id="3" creationId="{7453ED6B-C64C-C6A9-EAF3-548557F0F3E2}"/>
          </ac:spMkLst>
        </pc:spChg>
        <pc:spChg chg="mod">
          <ac:chgData name="이연재" userId="045bb118-b50f-4c52-b48b-97425183e9ac" providerId="ADAL" clId="{F7A6EC22-3782-419F-A754-61BA74037A0B}" dt="2025-08-22T07:32:27.272" v="18226"/>
          <ac:spMkLst>
            <pc:docMk/>
            <pc:sldMk cId="1995614407" sldId="2232"/>
            <ac:spMk id="4" creationId="{CB02F3EB-70D0-9BA4-23B1-64B5D7FA4B68}"/>
          </ac:spMkLst>
        </pc:spChg>
        <pc:spChg chg="mod">
          <ac:chgData name="이연재" userId="045bb118-b50f-4c52-b48b-97425183e9ac" providerId="ADAL" clId="{F7A6EC22-3782-419F-A754-61BA74037A0B}" dt="2025-08-19T08:14:21.496" v="6386" actId="20577"/>
          <ac:spMkLst>
            <pc:docMk/>
            <pc:sldMk cId="1995614407" sldId="2232"/>
            <ac:spMk id="5" creationId="{6DF5228F-2D2F-4138-A7EE-92D557EE58E4}"/>
          </ac:spMkLst>
        </pc:spChg>
        <pc:spChg chg="mod">
          <ac:chgData name="이연재" userId="045bb118-b50f-4c52-b48b-97425183e9ac" providerId="ADAL" clId="{F7A6EC22-3782-419F-A754-61BA74037A0B}" dt="2025-08-19T08:14:21.497" v="6387" actId="20577"/>
          <ac:spMkLst>
            <pc:docMk/>
            <pc:sldMk cId="1995614407" sldId="2232"/>
            <ac:spMk id="6" creationId="{E5E17F34-1C49-C9FD-213D-1DD935FA62A3}"/>
          </ac:spMkLst>
        </pc:spChg>
        <pc:spChg chg="mod">
          <ac:chgData name="이연재" userId="045bb118-b50f-4c52-b48b-97425183e9ac" providerId="ADAL" clId="{F7A6EC22-3782-419F-A754-61BA74037A0B}" dt="2025-08-22T07:14:33.385" v="17607" actId="20577"/>
          <ac:spMkLst>
            <pc:docMk/>
            <pc:sldMk cId="1995614407" sldId="2232"/>
            <ac:spMk id="7" creationId="{7EC7E2AE-8411-C009-9AC3-BDA601DA4F1F}"/>
          </ac:spMkLst>
        </pc:spChg>
        <pc:spChg chg="mod">
          <ac:chgData name="이연재" userId="045bb118-b50f-4c52-b48b-97425183e9ac" providerId="ADAL" clId="{F7A6EC22-3782-419F-A754-61BA74037A0B}" dt="2025-08-19T08:14:21.499" v="6389" actId="20577"/>
          <ac:spMkLst>
            <pc:docMk/>
            <pc:sldMk cId="1995614407" sldId="2232"/>
            <ac:spMk id="8" creationId="{DFF864A1-2ECA-B696-E82E-A54D6D8A24B0}"/>
          </ac:spMkLst>
        </pc:spChg>
        <pc:spChg chg="add mod">
          <ac:chgData name="이연재" userId="045bb118-b50f-4c52-b48b-97425183e9ac" providerId="ADAL" clId="{F7A6EC22-3782-419F-A754-61BA74037A0B}" dt="2025-08-21T07:28:42.197" v="11484" actId="208"/>
          <ac:spMkLst>
            <pc:docMk/>
            <pc:sldMk cId="1995614407" sldId="2232"/>
            <ac:spMk id="10" creationId="{B5E48706-D1B0-7085-C5D0-585AFFB3F5EE}"/>
          </ac:spMkLst>
        </pc:spChg>
        <pc:spChg chg="add mod">
          <ac:chgData name="이연재" userId="045bb118-b50f-4c52-b48b-97425183e9ac" providerId="ADAL" clId="{F7A6EC22-3782-419F-A754-61BA74037A0B}" dt="2025-08-21T07:28:42.197" v="11484" actId="208"/>
          <ac:spMkLst>
            <pc:docMk/>
            <pc:sldMk cId="1995614407" sldId="2232"/>
            <ac:spMk id="11" creationId="{C0EE8288-694C-95F8-AA27-C547D96A8915}"/>
          </ac:spMkLst>
        </pc:spChg>
        <pc:spChg chg="add mod">
          <ac:chgData name="이연재" userId="045bb118-b50f-4c52-b48b-97425183e9ac" providerId="ADAL" clId="{F7A6EC22-3782-419F-A754-61BA74037A0B}" dt="2025-08-21T07:28:42.197" v="11484" actId="208"/>
          <ac:spMkLst>
            <pc:docMk/>
            <pc:sldMk cId="1995614407" sldId="2232"/>
            <ac:spMk id="12" creationId="{3485B87D-FD01-48D8-EABD-B9DD1D9E13A6}"/>
          </ac:spMkLst>
        </pc:spChg>
        <pc:spChg chg="add mod">
          <ac:chgData name="이연재" userId="045bb118-b50f-4c52-b48b-97425183e9ac" providerId="ADAL" clId="{F7A6EC22-3782-419F-A754-61BA74037A0B}" dt="2025-08-19T08:18:32.336" v="6405" actId="14100"/>
          <ac:spMkLst>
            <pc:docMk/>
            <pc:sldMk cId="1995614407" sldId="2232"/>
            <ac:spMk id="14" creationId="{ACD8FD21-A340-D861-B2B5-E382B51333DB}"/>
          </ac:spMkLst>
        </pc:spChg>
        <pc:spChg chg="add mod">
          <ac:chgData name="이연재" userId="045bb118-b50f-4c52-b48b-97425183e9ac" providerId="ADAL" clId="{F7A6EC22-3782-419F-A754-61BA74037A0B}" dt="2025-08-20T01:07:38.621" v="6872" actId="14100"/>
          <ac:spMkLst>
            <pc:docMk/>
            <pc:sldMk cId="1995614407" sldId="2232"/>
            <ac:spMk id="15" creationId="{AFC41B24-326D-9B27-9F88-67CC6D129470}"/>
          </ac:spMkLst>
        </pc:spChg>
        <pc:spChg chg="add mod">
          <ac:chgData name="이연재" userId="045bb118-b50f-4c52-b48b-97425183e9ac" providerId="ADAL" clId="{F7A6EC22-3782-419F-A754-61BA74037A0B}" dt="2025-08-19T08:18:56.340" v="6430" actId="14100"/>
          <ac:spMkLst>
            <pc:docMk/>
            <pc:sldMk cId="1995614407" sldId="2232"/>
            <ac:spMk id="16" creationId="{27305970-2BD5-2553-C504-22C3381C61E4}"/>
          </ac:spMkLst>
        </pc:spChg>
        <pc:picChg chg="add mod">
          <ac:chgData name="이연재" userId="045bb118-b50f-4c52-b48b-97425183e9ac" providerId="ADAL" clId="{F7A6EC22-3782-419F-A754-61BA74037A0B}" dt="2025-08-21T07:28:30.775" v="11480" actId="1076"/>
          <ac:picMkLst>
            <pc:docMk/>
            <pc:sldMk cId="1995614407" sldId="2232"/>
            <ac:picMk id="13" creationId="{3E6E07EB-961B-6C69-8C74-A99C09ECBA54}"/>
          </ac:picMkLst>
        </pc:picChg>
      </pc:sldChg>
      <pc:sldChg chg="add del">
        <pc:chgData name="이연재" userId="045bb118-b50f-4c52-b48b-97425183e9ac" providerId="ADAL" clId="{F7A6EC22-3782-419F-A754-61BA74037A0B}" dt="2025-08-19T08:14:02.239" v="6384" actId="47"/>
        <pc:sldMkLst>
          <pc:docMk/>
          <pc:sldMk cId="524258124" sldId="2233"/>
        </pc:sldMkLst>
      </pc:sldChg>
      <pc:sldChg chg="add del">
        <pc:chgData name="이연재" userId="045bb118-b50f-4c52-b48b-97425183e9ac" providerId="ADAL" clId="{F7A6EC22-3782-419F-A754-61BA74037A0B}" dt="2025-08-19T07:54:04.985" v="5743"/>
        <pc:sldMkLst>
          <pc:docMk/>
          <pc:sldMk cId="675378087" sldId="2233"/>
        </pc:sldMkLst>
      </pc:sldChg>
      <pc:sldChg chg="addSp delSp modSp add mod ord">
        <pc:chgData name="이연재" userId="045bb118-b50f-4c52-b48b-97425183e9ac" providerId="ADAL" clId="{F7A6EC22-3782-419F-A754-61BA74037A0B}" dt="2025-08-22T07:43:50.712" v="18393" actId="20578"/>
        <pc:sldMkLst>
          <pc:docMk/>
          <pc:sldMk cId="2776148119" sldId="2233"/>
        </pc:sldMkLst>
        <pc:spChg chg="mod">
          <ac:chgData name="이연재" userId="045bb118-b50f-4c52-b48b-97425183e9ac" providerId="ADAL" clId="{F7A6EC22-3782-419F-A754-61BA74037A0B}" dt="2025-08-22T07:32:32.667" v="18227"/>
          <ac:spMkLst>
            <pc:docMk/>
            <pc:sldMk cId="2776148119" sldId="2233"/>
            <ac:spMk id="4" creationId="{B6F07544-B750-69E9-6E35-66E1C9A225BD}"/>
          </ac:spMkLst>
        </pc:spChg>
        <pc:spChg chg="mod">
          <ac:chgData name="이연재" userId="045bb118-b50f-4c52-b48b-97425183e9ac" providerId="ADAL" clId="{F7A6EC22-3782-419F-A754-61BA74037A0B}" dt="2025-08-20T01:19:12.535" v="6958" actId="20577"/>
          <ac:spMkLst>
            <pc:docMk/>
            <pc:sldMk cId="2776148119" sldId="2233"/>
            <ac:spMk id="5" creationId="{31F539C6-C796-7E33-AE50-73BF4693E9A3}"/>
          </ac:spMkLst>
        </pc:spChg>
        <pc:spChg chg="mod">
          <ac:chgData name="이연재" userId="045bb118-b50f-4c52-b48b-97425183e9ac" providerId="ADAL" clId="{F7A6EC22-3782-419F-A754-61BA74037A0B}" dt="2025-08-20T01:19:12.535" v="6959" actId="20577"/>
          <ac:spMkLst>
            <pc:docMk/>
            <pc:sldMk cId="2776148119" sldId="2233"/>
            <ac:spMk id="6" creationId="{351AA727-E905-8659-5868-7410E03E282A}"/>
          </ac:spMkLst>
        </pc:spChg>
        <pc:spChg chg="mod">
          <ac:chgData name="이연재" userId="045bb118-b50f-4c52-b48b-97425183e9ac" providerId="ADAL" clId="{F7A6EC22-3782-419F-A754-61BA74037A0B}" dt="2025-08-22T07:14:36.432" v="17613" actId="20577"/>
          <ac:spMkLst>
            <pc:docMk/>
            <pc:sldMk cId="2776148119" sldId="2233"/>
            <ac:spMk id="7" creationId="{DDC5FDEF-3873-5860-608E-09672395F5D6}"/>
          </ac:spMkLst>
        </pc:spChg>
        <pc:spChg chg="mod">
          <ac:chgData name="이연재" userId="045bb118-b50f-4c52-b48b-97425183e9ac" providerId="ADAL" clId="{F7A6EC22-3782-419F-A754-61BA74037A0B}" dt="2025-08-21T07:28:50.802" v="11491" actId="20577"/>
          <ac:spMkLst>
            <pc:docMk/>
            <pc:sldMk cId="2776148119" sldId="2233"/>
            <ac:spMk id="8" creationId="{A68280C1-D7D7-7169-8521-8170D01F5462}"/>
          </ac:spMkLst>
        </pc:spChg>
        <pc:spChg chg="mod">
          <ac:chgData name="이연재" userId="045bb118-b50f-4c52-b48b-97425183e9ac" providerId="ADAL" clId="{F7A6EC22-3782-419F-A754-61BA74037A0B}" dt="2025-08-20T01:17:52.171" v="6957" actId="1035"/>
          <ac:spMkLst>
            <pc:docMk/>
            <pc:sldMk cId="2776148119" sldId="2233"/>
            <ac:spMk id="16" creationId="{AB14A0C2-BBC0-F9C5-CEAD-E1630BBEDFC5}"/>
          </ac:spMkLst>
        </pc:spChg>
        <pc:picChg chg="add mod modCrop">
          <ac:chgData name="이연재" userId="045bb118-b50f-4c52-b48b-97425183e9ac" providerId="ADAL" clId="{F7A6EC22-3782-419F-A754-61BA74037A0B}" dt="2025-08-20T01:17:38.528" v="6890" actId="1076"/>
          <ac:picMkLst>
            <pc:docMk/>
            <pc:sldMk cId="2776148119" sldId="2233"/>
            <ac:picMk id="11" creationId="{B0E9780E-E8B2-94BA-C640-A84A84FADDE4}"/>
          </ac:picMkLst>
        </pc:picChg>
      </pc:sldChg>
      <pc:sldChg chg="add del">
        <pc:chgData name="이연재" userId="045bb118-b50f-4c52-b48b-97425183e9ac" providerId="ADAL" clId="{F7A6EC22-3782-419F-A754-61BA74037A0B}" dt="2025-08-19T07:54:04.725" v="5742"/>
        <pc:sldMkLst>
          <pc:docMk/>
          <pc:sldMk cId="2277377077" sldId="2234"/>
        </pc:sldMkLst>
      </pc:sldChg>
      <pc:sldChg chg="addSp modSp add mod">
        <pc:chgData name="이연재" userId="045bb118-b50f-4c52-b48b-97425183e9ac" providerId="ADAL" clId="{F7A6EC22-3782-419F-A754-61BA74037A0B}" dt="2025-08-22T07:32:38.160" v="18228"/>
        <pc:sldMkLst>
          <pc:docMk/>
          <pc:sldMk cId="3388776389" sldId="2234"/>
        </pc:sldMkLst>
        <pc:spChg chg="mod">
          <ac:chgData name="이연재" userId="045bb118-b50f-4c52-b48b-97425183e9ac" providerId="ADAL" clId="{F7A6EC22-3782-419F-A754-61BA74037A0B}" dt="2025-08-20T01:25:11.084" v="7006"/>
          <ac:spMkLst>
            <pc:docMk/>
            <pc:sldMk cId="3388776389" sldId="2234"/>
            <ac:spMk id="3" creationId="{BF4E8106-0A7C-C47B-E1C9-0DFB89E546E2}"/>
          </ac:spMkLst>
        </pc:spChg>
        <pc:spChg chg="mod">
          <ac:chgData name="이연재" userId="045bb118-b50f-4c52-b48b-97425183e9ac" providerId="ADAL" clId="{F7A6EC22-3782-419F-A754-61BA74037A0B}" dt="2025-08-22T07:32:38.160" v="18228"/>
          <ac:spMkLst>
            <pc:docMk/>
            <pc:sldMk cId="3388776389" sldId="2234"/>
            <ac:spMk id="4" creationId="{B8BB99A7-E4A0-47EF-874C-F5AD4754EBC7}"/>
          </ac:spMkLst>
        </pc:spChg>
        <pc:spChg chg="mod">
          <ac:chgData name="이연재" userId="045bb118-b50f-4c52-b48b-97425183e9ac" providerId="ADAL" clId="{F7A6EC22-3782-419F-A754-61BA74037A0B}" dt="2025-08-22T07:15:43.008" v="17620"/>
          <ac:spMkLst>
            <pc:docMk/>
            <pc:sldMk cId="3388776389" sldId="2234"/>
            <ac:spMk id="5" creationId="{3EB50158-E991-D91C-18CA-61D0E8309C1A}"/>
          </ac:spMkLst>
        </pc:spChg>
        <pc:spChg chg="mod">
          <ac:chgData name="이연재" userId="045bb118-b50f-4c52-b48b-97425183e9ac" providerId="ADAL" clId="{F7A6EC22-3782-419F-A754-61BA74037A0B}" dt="2025-08-22T07:15:44.936" v="17621"/>
          <ac:spMkLst>
            <pc:docMk/>
            <pc:sldMk cId="3388776389" sldId="2234"/>
            <ac:spMk id="6" creationId="{E1615FC0-8443-DE3C-C88A-9269E87944A2}"/>
          </ac:spMkLst>
        </pc:spChg>
        <pc:spChg chg="mod">
          <ac:chgData name="이연재" userId="045bb118-b50f-4c52-b48b-97425183e9ac" providerId="ADAL" clId="{F7A6EC22-3782-419F-A754-61BA74037A0B}" dt="2025-08-22T07:14:51.509" v="17619" actId="20577"/>
          <ac:spMkLst>
            <pc:docMk/>
            <pc:sldMk cId="3388776389" sldId="2234"/>
            <ac:spMk id="7" creationId="{F5A16450-5B42-A404-A7CE-F3E457339379}"/>
          </ac:spMkLst>
        </pc:spChg>
        <pc:spChg chg="mod">
          <ac:chgData name="이연재" userId="045bb118-b50f-4c52-b48b-97425183e9ac" providerId="ADAL" clId="{F7A6EC22-3782-419F-A754-61BA74037A0B}" dt="2025-08-22T07:15:47.524" v="17622"/>
          <ac:spMkLst>
            <pc:docMk/>
            <pc:sldMk cId="3388776389" sldId="2234"/>
            <ac:spMk id="8" creationId="{D584F3F0-572B-E28D-ACE4-D10695ED4628}"/>
          </ac:spMkLst>
        </pc:spChg>
        <pc:spChg chg="add mod">
          <ac:chgData name="이연재" userId="045bb118-b50f-4c52-b48b-97425183e9ac" providerId="ADAL" clId="{F7A6EC22-3782-419F-A754-61BA74037A0B}" dt="2025-08-21T07:29:07.472" v="11498" actId="208"/>
          <ac:spMkLst>
            <pc:docMk/>
            <pc:sldMk cId="3388776389" sldId="2234"/>
            <ac:spMk id="10" creationId="{6174B04B-6BFC-C32A-24F4-3801B9F0A99D}"/>
          </ac:spMkLst>
        </pc:spChg>
        <pc:spChg chg="mod">
          <ac:chgData name="이연재" userId="045bb118-b50f-4c52-b48b-97425183e9ac" providerId="ADAL" clId="{F7A6EC22-3782-419F-A754-61BA74037A0B}" dt="2025-08-20T01:20:04.384" v="6997" actId="14100"/>
          <ac:spMkLst>
            <pc:docMk/>
            <pc:sldMk cId="3388776389" sldId="2234"/>
            <ac:spMk id="16" creationId="{A6206679-C205-5E2F-34DD-DC2A74188682}"/>
          </ac:spMkLst>
        </pc:spChg>
        <pc:picChg chg="add mod">
          <ac:chgData name="이연재" userId="045bb118-b50f-4c52-b48b-97425183e9ac" providerId="ADAL" clId="{F7A6EC22-3782-419F-A754-61BA74037A0B}" dt="2025-08-20T01:19:32.580" v="6967" actId="208"/>
          <ac:picMkLst>
            <pc:docMk/>
            <pc:sldMk cId="3388776389" sldId="2234"/>
            <ac:picMk id="11" creationId="{1FC06B43-3CA0-D4A6-76E3-33BB35DC4417}"/>
          </ac:picMkLst>
        </pc:picChg>
      </pc:sldChg>
      <pc:sldChg chg="add del">
        <pc:chgData name="이연재" userId="045bb118-b50f-4c52-b48b-97425183e9ac" providerId="ADAL" clId="{F7A6EC22-3782-419F-A754-61BA74037A0B}" dt="2025-08-19T08:14:02.239" v="6384" actId="47"/>
        <pc:sldMkLst>
          <pc:docMk/>
          <pc:sldMk cId="3414237358" sldId="2234"/>
        </pc:sldMkLst>
      </pc:sldChg>
      <pc:sldChg chg="add del">
        <pc:chgData name="이연재" userId="045bb118-b50f-4c52-b48b-97425183e9ac" providerId="ADAL" clId="{F7A6EC22-3782-419F-A754-61BA74037A0B}" dt="2025-08-19T07:54:04.525" v="5741"/>
        <pc:sldMkLst>
          <pc:docMk/>
          <pc:sldMk cId="106735259" sldId="2235"/>
        </pc:sldMkLst>
      </pc:sldChg>
      <pc:sldChg chg="add del">
        <pc:chgData name="이연재" userId="045bb118-b50f-4c52-b48b-97425183e9ac" providerId="ADAL" clId="{F7A6EC22-3782-419F-A754-61BA74037A0B}" dt="2025-08-19T08:14:02.239" v="6384" actId="47"/>
        <pc:sldMkLst>
          <pc:docMk/>
          <pc:sldMk cId="1368084390" sldId="2235"/>
        </pc:sldMkLst>
      </pc:sldChg>
      <pc:sldChg chg="addSp modSp add mod">
        <pc:chgData name="이연재" userId="045bb118-b50f-4c52-b48b-97425183e9ac" providerId="ADAL" clId="{F7A6EC22-3782-419F-A754-61BA74037A0B}" dt="2025-08-22T07:32:42.543" v="18229"/>
        <pc:sldMkLst>
          <pc:docMk/>
          <pc:sldMk cId="2852324090" sldId="2235"/>
        </pc:sldMkLst>
        <pc:spChg chg="mod">
          <ac:chgData name="이연재" userId="045bb118-b50f-4c52-b48b-97425183e9ac" providerId="ADAL" clId="{F7A6EC22-3782-419F-A754-61BA74037A0B}" dt="2025-08-20T01:25:16.538" v="7007"/>
          <ac:spMkLst>
            <pc:docMk/>
            <pc:sldMk cId="2852324090" sldId="2235"/>
            <ac:spMk id="3" creationId="{A7D3E8BA-37B3-EA95-4A7B-E57C15E0E918}"/>
          </ac:spMkLst>
        </pc:spChg>
        <pc:spChg chg="mod">
          <ac:chgData name="이연재" userId="045bb118-b50f-4c52-b48b-97425183e9ac" providerId="ADAL" clId="{F7A6EC22-3782-419F-A754-61BA74037A0B}" dt="2025-08-22T07:32:42.543" v="18229"/>
          <ac:spMkLst>
            <pc:docMk/>
            <pc:sldMk cId="2852324090" sldId="2235"/>
            <ac:spMk id="4" creationId="{98B718ED-6A3B-8111-D35F-7A2CED114722}"/>
          </ac:spMkLst>
        </pc:spChg>
        <pc:spChg chg="mod">
          <ac:chgData name="이연재" userId="045bb118-b50f-4c52-b48b-97425183e9ac" providerId="ADAL" clId="{F7A6EC22-3782-419F-A754-61BA74037A0B}" dt="2025-08-20T01:25:29.234" v="7008" actId="20577"/>
          <ac:spMkLst>
            <pc:docMk/>
            <pc:sldMk cId="2852324090" sldId="2235"/>
            <ac:spMk id="5" creationId="{6777A5D7-30AF-49BC-6444-22CA97E2FA4A}"/>
          </ac:spMkLst>
        </pc:spChg>
        <pc:spChg chg="mod">
          <ac:chgData name="이연재" userId="045bb118-b50f-4c52-b48b-97425183e9ac" providerId="ADAL" clId="{F7A6EC22-3782-419F-A754-61BA74037A0B}" dt="2025-08-20T01:25:29.235" v="7009" actId="20577"/>
          <ac:spMkLst>
            <pc:docMk/>
            <pc:sldMk cId="2852324090" sldId="2235"/>
            <ac:spMk id="6" creationId="{2FE941E1-5708-CC88-9C97-313378C65C9E}"/>
          </ac:spMkLst>
        </pc:spChg>
        <pc:spChg chg="mod">
          <ac:chgData name="이연재" userId="045bb118-b50f-4c52-b48b-97425183e9ac" providerId="ADAL" clId="{F7A6EC22-3782-419F-A754-61BA74037A0B}" dt="2025-08-22T07:16:00.407" v="17628" actId="20577"/>
          <ac:spMkLst>
            <pc:docMk/>
            <pc:sldMk cId="2852324090" sldId="2235"/>
            <ac:spMk id="7" creationId="{C7975BA1-5C64-8704-7044-CDB8820B3649}"/>
          </ac:spMkLst>
        </pc:spChg>
        <pc:spChg chg="mod">
          <ac:chgData name="이연재" userId="045bb118-b50f-4c52-b48b-97425183e9ac" providerId="ADAL" clId="{F7A6EC22-3782-419F-A754-61BA74037A0B}" dt="2025-08-20T01:25:29.237" v="7011" actId="20577"/>
          <ac:spMkLst>
            <pc:docMk/>
            <pc:sldMk cId="2852324090" sldId="2235"/>
            <ac:spMk id="8" creationId="{1722CC35-FCE2-7085-F94D-EA132250458C}"/>
          </ac:spMkLst>
        </pc:spChg>
        <pc:spChg chg="mod">
          <ac:chgData name="이연재" userId="045bb118-b50f-4c52-b48b-97425183e9ac" providerId="ADAL" clId="{F7A6EC22-3782-419F-A754-61BA74037A0B}" dt="2025-08-20T01:25:42.597" v="7071" actId="1038"/>
          <ac:spMkLst>
            <pc:docMk/>
            <pc:sldMk cId="2852324090" sldId="2235"/>
            <ac:spMk id="16" creationId="{4B86E581-CF6C-07F4-DB56-EAE0D1370DF9}"/>
          </ac:spMkLst>
        </pc:spChg>
        <pc:picChg chg="add mod">
          <ac:chgData name="이연재" userId="045bb118-b50f-4c52-b48b-97425183e9ac" providerId="ADAL" clId="{F7A6EC22-3782-419F-A754-61BA74037A0B}" dt="2025-08-20T01:25:33.752" v="7012"/>
          <ac:picMkLst>
            <pc:docMk/>
            <pc:sldMk cId="2852324090" sldId="2235"/>
            <ac:picMk id="10" creationId="{63EE8FBA-3E09-6C8B-E588-44CC24A40482}"/>
          </ac:picMkLst>
        </pc:picChg>
      </pc:sldChg>
      <pc:sldChg chg="addSp modSp add mod">
        <pc:chgData name="이연재" userId="045bb118-b50f-4c52-b48b-97425183e9ac" providerId="ADAL" clId="{F7A6EC22-3782-419F-A754-61BA74037A0B}" dt="2025-08-22T07:34:34.740" v="18265"/>
        <pc:sldMkLst>
          <pc:docMk/>
          <pc:sldMk cId="1658306021" sldId="2236"/>
        </pc:sldMkLst>
        <pc:spChg chg="mod">
          <ac:chgData name="이연재" userId="045bb118-b50f-4c52-b48b-97425183e9ac" providerId="ADAL" clId="{F7A6EC22-3782-419F-A754-61BA74037A0B}" dt="2025-08-22T07:34:34.740" v="18265"/>
          <ac:spMkLst>
            <pc:docMk/>
            <pc:sldMk cId="1658306021" sldId="2236"/>
            <ac:spMk id="3" creationId="{C9C9DCA7-5005-4645-8C83-1AAEE457543E}"/>
          </ac:spMkLst>
        </pc:spChg>
        <pc:spChg chg="mod">
          <ac:chgData name="이연재" userId="045bb118-b50f-4c52-b48b-97425183e9ac" providerId="ADAL" clId="{F7A6EC22-3782-419F-A754-61BA74037A0B}" dt="2025-08-20T01:33:16.958" v="7072" actId="20577"/>
          <ac:spMkLst>
            <pc:docMk/>
            <pc:sldMk cId="1658306021" sldId="2236"/>
            <ac:spMk id="5" creationId="{93CF0951-EED4-E1C6-120E-3F5497193C18}"/>
          </ac:spMkLst>
        </pc:spChg>
        <pc:spChg chg="mod">
          <ac:chgData name="이연재" userId="045bb118-b50f-4c52-b48b-97425183e9ac" providerId="ADAL" clId="{F7A6EC22-3782-419F-A754-61BA74037A0B}" dt="2025-08-20T01:33:16.958" v="7073" actId="20577"/>
          <ac:spMkLst>
            <pc:docMk/>
            <pc:sldMk cId="1658306021" sldId="2236"/>
            <ac:spMk id="6" creationId="{0E64BA54-F8BD-1BB1-9FCB-6EBBD6B7E771}"/>
          </ac:spMkLst>
        </pc:spChg>
        <pc:spChg chg="mod">
          <ac:chgData name="이연재" userId="045bb118-b50f-4c52-b48b-97425183e9ac" providerId="ADAL" clId="{F7A6EC22-3782-419F-A754-61BA74037A0B}" dt="2025-08-21T06:38:37.357" v="10573"/>
          <ac:spMkLst>
            <pc:docMk/>
            <pc:sldMk cId="1658306021" sldId="2236"/>
            <ac:spMk id="7" creationId="{E82A8A4A-5258-3BFD-65A6-CA80CEFC304D}"/>
          </ac:spMkLst>
        </pc:spChg>
        <pc:spChg chg="mod">
          <ac:chgData name="이연재" userId="045bb118-b50f-4c52-b48b-97425183e9ac" providerId="ADAL" clId="{F7A6EC22-3782-419F-A754-61BA74037A0B}" dt="2025-08-20T01:37:37.319" v="7359" actId="20577"/>
          <ac:spMkLst>
            <pc:docMk/>
            <pc:sldMk cId="1658306021" sldId="2236"/>
            <ac:spMk id="8" creationId="{88ADE19C-F5ED-1CA7-3B56-6BD914CE777C}"/>
          </ac:spMkLst>
        </pc:spChg>
        <pc:spChg chg="add mod">
          <ac:chgData name="이연재" userId="045bb118-b50f-4c52-b48b-97425183e9ac" providerId="ADAL" clId="{F7A6EC22-3782-419F-A754-61BA74037A0B}" dt="2025-08-20T01:35:30.076" v="7345" actId="571"/>
          <ac:spMkLst>
            <pc:docMk/>
            <pc:sldMk cId="1658306021" sldId="2236"/>
            <ac:spMk id="12" creationId="{72ECC0B2-986D-1202-11E8-71A7D5697A94}"/>
          </ac:spMkLst>
        </pc:spChg>
        <pc:spChg chg="mod">
          <ac:chgData name="이연재" userId="045bb118-b50f-4c52-b48b-97425183e9ac" providerId="ADAL" clId="{F7A6EC22-3782-419F-A754-61BA74037A0B}" dt="2025-08-20T01:35:27.611" v="7344" actId="14100"/>
          <ac:spMkLst>
            <pc:docMk/>
            <pc:sldMk cId="1658306021" sldId="2236"/>
            <ac:spMk id="16" creationId="{35367873-D9FE-E1F0-127A-42FEA73E54C8}"/>
          </ac:spMkLst>
        </pc:spChg>
        <pc:picChg chg="add mod modCrop">
          <ac:chgData name="이연재" userId="045bb118-b50f-4c52-b48b-97425183e9ac" providerId="ADAL" clId="{F7A6EC22-3782-419F-A754-61BA74037A0B}" dt="2025-08-20T01:35:12.957" v="7302" actId="1076"/>
          <ac:picMkLst>
            <pc:docMk/>
            <pc:sldMk cId="1658306021" sldId="2236"/>
            <ac:picMk id="11" creationId="{DB629968-19C3-5DE4-1517-539F2B4E79D4}"/>
          </ac:picMkLst>
        </pc:picChg>
      </pc:sldChg>
      <pc:sldChg chg="add del">
        <pc:chgData name="이연재" userId="045bb118-b50f-4c52-b48b-97425183e9ac" providerId="ADAL" clId="{F7A6EC22-3782-419F-A754-61BA74037A0B}" dt="2025-08-19T07:54:04.324" v="5740"/>
        <pc:sldMkLst>
          <pc:docMk/>
          <pc:sldMk cId="3306984033" sldId="2236"/>
        </pc:sldMkLst>
      </pc:sldChg>
      <pc:sldChg chg="add del">
        <pc:chgData name="이연재" userId="045bb118-b50f-4c52-b48b-97425183e9ac" providerId="ADAL" clId="{F7A6EC22-3782-419F-A754-61BA74037A0B}" dt="2025-08-19T08:14:02.239" v="6384" actId="47"/>
        <pc:sldMkLst>
          <pc:docMk/>
          <pc:sldMk cId="3700400670" sldId="2236"/>
        </pc:sldMkLst>
      </pc:sldChg>
      <pc:sldChg chg="add del">
        <pc:chgData name="이연재" userId="045bb118-b50f-4c52-b48b-97425183e9ac" providerId="ADAL" clId="{F7A6EC22-3782-419F-A754-61BA74037A0B}" dt="2025-08-19T07:54:04.130" v="5739"/>
        <pc:sldMkLst>
          <pc:docMk/>
          <pc:sldMk cId="3374773664" sldId="2237"/>
        </pc:sldMkLst>
      </pc:sldChg>
      <pc:sldChg chg="add del">
        <pc:chgData name="이연재" userId="045bb118-b50f-4c52-b48b-97425183e9ac" providerId="ADAL" clId="{F7A6EC22-3782-419F-A754-61BA74037A0B}" dt="2025-08-19T08:14:02.239" v="6384" actId="47"/>
        <pc:sldMkLst>
          <pc:docMk/>
          <pc:sldMk cId="3509144681" sldId="2237"/>
        </pc:sldMkLst>
      </pc:sldChg>
      <pc:sldChg chg="addSp modSp add mod">
        <pc:chgData name="이연재" userId="045bb118-b50f-4c52-b48b-97425183e9ac" providerId="ADAL" clId="{F7A6EC22-3782-419F-A754-61BA74037A0B}" dt="2025-08-22T07:34:30.584" v="18264"/>
        <pc:sldMkLst>
          <pc:docMk/>
          <pc:sldMk cId="3774348848" sldId="2237"/>
        </pc:sldMkLst>
        <pc:spChg chg="mod">
          <ac:chgData name="이연재" userId="045bb118-b50f-4c52-b48b-97425183e9ac" providerId="ADAL" clId="{F7A6EC22-3782-419F-A754-61BA74037A0B}" dt="2025-08-22T07:34:30.584" v="18264"/>
          <ac:spMkLst>
            <pc:docMk/>
            <pc:sldMk cId="3774348848" sldId="2237"/>
            <ac:spMk id="3" creationId="{4707B3D8-7219-5764-7020-92E116D3C90D}"/>
          </ac:spMkLst>
        </pc:spChg>
        <pc:spChg chg="mod">
          <ac:chgData name="이연재" userId="045bb118-b50f-4c52-b48b-97425183e9ac" providerId="ADAL" clId="{F7A6EC22-3782-419F-A754-61BA74037A0B}" dt="2025-08-22T07:32:52.996" v="18232" actId="20577"/>
          <ac:spMkLst>
            <pc:docMk/>
            <pc:sldMk cId="3774348848" sldId="2237"/>
            <ac:spMk id="4" creationId="{0FEAE2E1-6CED-71CC-0C9F-3DEDC1381810}"/>
          </ac:spMkLst>
        </pc:spChg>
        <pc:spChg chg="mod">
          <ac:chgData name="이연재" userId="045bb118-b50f-4c52-b48b-97425183e9ac" providerId="ADAL" clId="{F7A6EC22-3782-419F-A754-61BA74037A0B}" dt="2025-08-20T01:47:26.233" v="7413" actId="20577"/>
          <ac:spMkLst>
            <pc:docMk/>
            <pc:sldMk cId="3774348848" sldId="2237"/>
            <ac:spMk id="5" creationId="{0F8E5272-CEE4-62A7-E9E6-68147DB99A40}"/>
          </ac:spMkLst>
        </pc:spChg>
        <pc:spChg chg="mod">
          <ac:chgData name="이연재" userId="045bb118-b50f-4c52-b48b-97425183e9ac" providerId="ADAL" clId="{F7A6EC22-3782-419F-A754-61BA74037A0B}" dt="2025-08-20T01:47:26.234" v="7414" actId="20577"/>
          <ac:spMkLst>
            <pc:docMk/>
            <pc:sldMk cId="3774348848" sldId="2237"/>
            <ac:spMk id="6" creationId="{F7BB5034-6F39-7109-35C4-2404335A2B93}"/>
          </ac:spMkLst>
        </pc:spChg>
        <pc:spChg chg="mod">
          <ac:chgData name="이연재" userId="045bb118-b50f-4c52-b48b-97425183e9ac" providerId="ADAL" clId="{F7A6EC22-3782-419F-A754-61BA74037A0B}" dt="2025-08-20T01:47:26.234" v="7415" actId="20577"/>
          <ac:spMkLst>
            <pc:docMk/>
            <pc:sldMk cId="3774348848" sldId="2237"/>
            <ac:spMk id="7" creationId="{D566857A-41E0-7708-DC1C-349464A134FC}"/>
          </ac:spMkLst>
        </pc:spChg>
        <pc:spChg chg="mod">
          <ac:chgData name="이연재" userId="045bb118-b50f-4c52-b48b-97425183e9ac" providerId="ADAL" clId="{F7A6EC22-3782-419F-A754-61BA74037A0B}" dt="2025-08-20T01:47:27.606" v="7417"/>
          <ac:spMkLst>
            <pc:docMk/>
            <pc:sldMk cId="3774348848" sldId="2237"/>
            <ac:spMk id="8" creationId="{44526353-13E6-1DF2-338E-CCCA3AEB1C06}"/>
          </ac:spMkLst>
        </pc:spChg>
        <pc:spChg chg="mod">
          <ac:chgData name="이연재" userId="045bb118-b50f-4c52-b48b-97425183e9ac" providerId="ADAL" clId="{F7A6EC22-3782-419F-A754-61BA74037A0B}" dt="2025-08-20T01:48:02.010" v="7513" actId="14100"/>
          <ac:spMkLst>
            <pc:docMk/>
            <pc:sldMk cId="3774348848" sldId="2237"/>
            <ac:spMk id="16" creationId="{EA06B367-B2E5-0DB3-22D4-6B983E6F6601}"/>
          </ac:spMkLst>
        </pc:spChg>
        <pc:picChg chg="add mod">
          <ac:chgData name="이연재" userId="045bb118-b50f-4c52-b48b-97425183e9ac" providerId="ADAL" clId="{F7A6EC22-3782-419F-A754-61BA74037A0B}" dt="2025-08-20T01:48:07.061" v="7514" actId="208"/>
          <ac:picMkLst>
            <pc:docMk/>
            <pc:sldMk cId="3774348848" sldId="2237"/>
            <ac:picMk id="11" creationId="{A2755129-C311-9C72-5647-2FC0D4D6CC0C}"/>
          </ac:picMkLst>
        </pc:picChg>
      </pc:sldChg>
      <pc:sldChg chg="add del">
        <pc:chgData name="이연재" userId="045bb118-b50f-4c52-b48b-97425183e9ac" providerId="ADAL" clId="{F7A6EC22-3782-419F-A754-61BA74037A0B}" dt="2025-08-19T08:14:02.239" v="6384" actId="47"/>
        <pc:sldMkLst>
          <pc:docMk/>
          <pc:sldMk cId="1524543098" sldId="2238"/>
        </pc:sldMkLst>
      </pc:sldChg>
      <pc:sldChg chg="addSp modSp add mod ord">
        <pc:chgData name="이연재" userId="045bb118-b50f-4c52-b48b-97425183e9ac" providerId="ADAL" clId="{F7A6EC22-3782-419F-A754-61BA74037A0B}" dt="2025-08-22T07:34:23.195" v="18263" actId="313"/>
        <pc:sldMkLst>
          <pc:docMk/>
          <pc:sldMk cId="1533253705" sldId="2238"/>
        </pc:sldMkLst>
        <pc:spChg chg="mod">
          <ac:chgData name="이연재" userId="045bb118-b50f-4c52-b48b-97425183e9ac" providerId="ADAL" clId="{F7A6EC22-3782-419F-A754-61BA74037A0B}" dt="2025-08-22T07:34:23.195" v="18263" actId="313"/>
          <ac:spMkLst>
            <pc:docMk/>
            <pc:sldMk cId="1533253705" sldId="2238"/>
            <ac:spMk id="3" creationId="{4864EAAE-8326-5DC0-12A4-8247CAE4F335}"/>
          </ac:spMkLst>
        </pc:spChg>
        <pc:spChg chg="mod">
          <ac:chgData name="이연재" userId="045bb118-b50f-4c52-b48b-97425183e9ac" providerId="ADAL" clId="{F7A6EC22-3782-419F-A754-61BA74037A0B}" dt="2025-08-22T07:32:59.207" v="18235" actId="20577"/>
          <ac:spMkLst>
            <pc:docMk/>
            <pc:sldMk cId="1533253705" sldId="2238"/>
            <ac:spMk id="4" creationId="{006521FA-4EF2-AAD2-A322-6DD8F46069E0}"/>
          </ac:spMkLst>
        </pc:spChg>
        <pc:spChg chg="mod">
          <ac:chgData name="이연재" userId="045bb118-b50f-4c52-b48b-97425183e9ac" providerId="ADAL" clId="{F7A6EC22-3782-419F-A754-61BA74037A0B}" dt="2025-08-20T01:57:22.295" v="7868" actId="20577"/>
          <ac:spMkLst>
            <pc:docMk/>
            <pc:sldMk cId="1533253705" sldId="2238"/>
            <ac:spMk id="5" creationId="{E9A40A88-9DC7-C37D-8222-D73A2A9051E0}"/>
          </ac:spMkLst>
        </pc:spChg>
        <pc:spChg chg="mod">
          <ac:chgData name="이연재" userId="045bb118-b50f-4c52-b48b-97425183e9ac" providerId="ADAL" clId="{F7A6EC22-3782-419F-A754-61BA74037A0B}" dt="2025-08-20T01:57:22.296" v="7869" actId="20577"/>
          <ac:spMkLst>
            <pc:docMk/>
            <pc:sldMk cId="1533253705" sldId="2238"/>
            <ac:spMk id="6" creationId="{2687C419-0D11-5373-7A45-3516C00A7CFC}"/>
          </ac:spMkLst>
        </pc:spChg>
        <pc:spChg chg="mod">
          <ac:chgData name="이연재" userId="045bb118-b50f-4c52-b48b-97425183e9ac" providerId="ADAL" clId="{F7A6EC22-3782-419F-A754-61BA74037A0B}" dt="2025-08-21T06:38:24.563" v="10565"/>
          <ac:spMkLst>
            <pc:docMk/>
            <pc:sldMk cId="1533253705" sldId="2238"/>
            <ac:spMk id="7" creationId="{ACA39D15-443A-5BFE-51DD-520696F9238F}"/>
          </ac:spMkLst>
        </pc:spChg>
        <pc:spChg chg="mod">
          <ac:chgData name="이연재" userId="045bb118-b50f-4c52-b48b-97425183e9ac" providerId="ADAL" clId="{F7A6EC22-3782-419F-A754-61BA74037A0B}" dt="2025-08-20T01:57:22.298" v="7871" actId="20577"/>
          <ac:spMkLst>
            <pc:docMk/>
            <pc:sldMk cId="1533253705" sldId="2238"/>
            <ac:spMk id="8" creationId="{DE79B764-8354-CC26-3EE8-F473AA416AE0}"/>
          </ac:spMkLst>
        </pc:spChg>
        <pc:spChg chg="add mod">
          <ac:chgData name="이연재" userId="045bb118-b50f-4c52-b48b-97425183e9ac" providerId="ADAL" clId="{F7A6EC22-3782-419F-A754-61BA74037A0B}" dt="2025-08-20T02:20:34.291" v="8229" actId="14100"/>
          <ac:spMkLst>
            <pc:docMk/>
            <pc:sldMk cId="1533253705" sldId="2238"/>
            <ac:spMk id="13" creationId="{472C49F4-1F8B-6726-DCE0-9F7E34CF80B0}"/>
          </ac:spMkLst>
        </pc:spChg>
        <pc:spChg chg="add mod">
          <ac:chgData name="이연재" userId="045bb118-b50f-4c52-b48b-97425183e9ac" providerId="ADAL" clId="{F7A6EC22-3782-419F-A754-61BA74037A0B}" dt="2025-08-20T01:53:54.546" v="7818" actId="1076"/>
          <ac:spMkLst>
            <pc:docMk/>
            <pc:sldMk cId="1533253705" sldId="2238"/>
            <ac:spMk id="14" creationId="{91E42CC4-31D5-C0FB-39DC-89E327B1A0E3}"/>
          </ac:spMkLst>
        </pc:spChg>
        <pc:spChg chg="add mod">
          <ac:chgData name="이연재" userId="045bb118-b50f-4c52-b48b-97425183e9ac" providerId="ADAL" clId="{F7A6EC22-3782-419F-A754-61BA74037A0B}" dt="2025-08-20T02:20:30.707" v="8228" actId="14100"/>
          <ac:spMkLst>
            <pc:docMk/>
            <pc:sldMk cId="1533253705" sldId="2238"/>
            <ac:spMk id="15" creationId="{F17F845A-41BA-5057-8B23-44589422E2B9}"/>
          </ac:spMkLst>
        </pc:spChg>
        <pc:spChg chg="mod">
          <ac:chgData name="이연재" userId="045bb118-b50f-4c52-b48b-97425183e9ac" providerId="ADAL" clId="{F7A6EC22-3782-419F-A754-61BA74037A0B}" dt="2025-08-20T01:53:54.546" v="7818" actId="1076"/>
          <ac:spMkLst>
            <pc:docMk/>
            <pc:sldMk cId="1533253705" sldId="2238"/>
            <ac:spMk id="16" creationId="{74CE825F-D725-9B60-8473-9E0F6C16CFD1}"/>
          </ac:spMkLst>
        </pc:spChg>
        <pc:picChg chg="add mod">
          <ac:chgData name="이연재" userId="045bb118-b50f-4c52-b48b-97425183e9ac" providerId="ADAL" clId="{F7A6EC22-3782-419F-A754-61BA74037A0B}" dt="2025-08-20T02:20:28.243" v="8227" actId="1076"/>
          <ac:picMkLst>
            <pc:docMk/>
            <pc:sldMk cId="1533253705" sldId="2238"/>
            <ac:picMk id="11" creationId="{DC1B8CD0-5801-927C-3BB0-FC528EEE24DD}"/>
          </ac:picMkLst>
        </pc:picChg>
      </pc:sldChg>
      <pc:sldChg chg="add del">
        <pc:chgData name="이연재" userId="045bb118-b50f-4c52-b48b-97425183e9ac" providerId="ADAL" clId="{F7A6EC22-3782-419F-A754-61BA74037A0B}" dt="2025-08-20T01:38:07.176" v="7368"/>
        <pc:sldMkLst>
          <pc:docMk/>
          <pc:sldMk cId="24446644" sldId="2239"/>
        </pc:sldMkLst>
      </pc:sldChg>
      <pc:sldChg chg="modSp add del mod">
        <pc:chgData name="이연재" userId="045bb118-b50f-4c52-b48b-97425183e9ac" providerId="ADAL" clId="{F7A6EC22-3782-419F-A754-61BA74037A0B}" dt="2025-08-19T08:14:02.239" v="6384" actId="47"/>
        <pc:sldMkLst>
          <pc:docMk/>
          <pc:sldMk cId="2852808133" sldId="2239"/>
        </pc:sldMkLst>
      </pc:sldChg>
      <pc:sldChg chg="addSp delSp modSp add mod ord modClrScheme chgLayout">
        <pc:chgData name="이연재" userId="045bb118-b50f-4c52-b48b-97425183e9ac" providerId="ADAL" clId="{F7A6EC22-3782-419F-A754-61BA74037A0B}" dt="2025-08-22T07:33:41.544" v="18261" actId="20577"/>
        <pc:sldMkLst>
          <pc:docMk/>
          <pc:sldMk cId="3303509208" sldId="2239"/>
        </pc:sldMkLst>
        <pc:spChg chg="mod ord">
          <ac:chgData name="이연재" userId="045bb118-b50f-4c52-b48b-97425183e9ac" providerId="ADAL" clId="{F7A6EC22-3782-419F-A754-61BA74037A0B}" dt="2025-08-21T06:38:11.360" v="10554" actId="700"/>
          <ac:spMkLst>
            <pc:docMk/>
            <pc:sldMk cId="3303509208" sldId="2239"/>
            <ac:spMk id="2" creationId="{6F67E6CE-E6DF-07B8-E50C-0AC160950B99}"/>
          </ac:spMkLst>
        </pc:spChg>
        <pc:spChg chg="mod ord">
          <ac:chgData name="이연재" userId="045bb118-b50f-4c52-b48b-97425183e9ac" providerId="ADAL" clId="{F7A6EC22-3782-419F-A754-61BA74037A0B}" dt="2025-08-22T07:33:39.666" v="18260" actId="20577"/>
          <ac:spMkLst>
            <pc:docMk/>
            <pc:sldMk cId="3303509208" sldId="2239"/>
            <ac:spMk id="3" creationId="{C6C87E31-BF6C-DC89-47A8-D5D8FA93006E}"/>
          </ac:spMkLst>
        </pc:spChg>
        <pc:spChg chg="add mod ord">
          <ac:chgData name="이연재" userId="045bb118-b50f-4c52-b48b-97425183e9ac" providerId="ADAL" clId="{F7A6EC22-3782-419F-A754-61BA74037A0B}" dt="2025-08-22T07:33:41.544" v="18261" actId="20577"/>
          <ac:spMkLst>
            <pc:docMk/>
            <pc:sldMk cId="3303509208" sldId="2239"/>
            <ac:spMk id="4" creationId="{565257FC-DB0B-B1B3-D084-48AEFB0FF255}"/>
          </ac:spMkLst>
        </pc:spChg>
        <pc:spChg chg="mod ord">
          <ac:chgData name="이연재" userId="045bb118-b50f-4c52-b48b-97425183e9ac" providerId="ADAL" clId="{F7A6EC22-3782-419F-A754-61BA74037A0B}" dt="2025-08-22T07:16:29.427" v="17634" actId="20577"/>
          <ac:spMkLst>
            <pc:docMk/>
            <pc:sldMk cId="3303509208" sldId="2239"/>
            <ac:spMk id="7" creationId="{8D5EA349-8D93-A561-893B-D577C65B83B6}"/>
          </ac:spMkLst>
        </pc:spChg>
        <pc:spChg chg="add">
          <ac:chgData name="이연재" userId="045bb118-b50f-4c52-b48b-97425183e9ac" providerId="ADAL" clId="{F7A6EC22-3782-419F-A754-61BA74037A0B}" dt="2025-08-20T04:35:26.476" v="8277" actId="11529"/>
          <ac:spMkLst>
            <pc:docMk/>
            <pc:sldMk cId="3303509208" sldId="2239"/>
            <ac:spMk id="19" creationId="{D795C865-0F81-CFB8-4ED4-070C86753BFA}"/>
          </ac:spMkLst>
        </pc:spChg>
        <pc:spChg chg="add del mod">
          <ac:chgData name="이연재" userId="045bb118-b50f-4c52-b48b-97425183e9ac" providerId="ADAL" clId="{F7A6EC22-3782-419F-A754-61BA74037A0B}" dt="2025-08-21T06:38:07.374" v="10553" actId="478"/>
          <ac:spMkLst>
            <pc:docMk/>
            <pc:sldMk cId="3303509208" sldId="2239"/>
            <ac:spMk id="20" creationId="{3A820DF3-7DAA-478A-9598-4C5B80B0999F}"/>
          </ac:spMkLst>
        </pc:spChg>
        <pc:spChg chg="add mod ord">
          <ac:chgData name="이연재" userId="045bb118-b50f-4c52-b48b-97425183e9ac" providerId="ADAL" clId="{F7A6EC22-3782-419F-A754-61BA74037A0B}" dt="2025-08-21T06:38:11.360" v="10554" actId="700"/>
          <ac:spMkLst>
            <pc:docMk/>
            <pc:sldMk cId="3303509208" sldId="2239"/>
            <ac:spMk id="25" creationId="{A16A7A9B-E0D0-F9A2-0FB3-8B0EA5E78E73}"/>
          </ac:spMkLst>
        </pc:spChg>
        <pc:spChg chg="add del mod ord">
          <ac:chgData name="이연재" userId="045bb118-b50f-4c52-b48b-97425183e9ac" providerId="ADAL" clId="{F7A6EC22-3782-419F-A754-61BA74037A0B}" dt="2025-08-21T06:38:11.360" v="10554" actId="700"/>
          <ac:spMkLst>
            <pc:docMk/>
            <pc:sldMk cId="3303509208" sldId="2239"/>
            <ac:spMk id="26" creationId="{79255D60-93BE-F56D-F490-C4F98E7BBABC}"/>
          </ac:spMkLst>
        </pc:spChg>
        <pc:spChg chg="add mod ord">
          <ac:chgData name="이연재" userId="045bb118-b50f-4c52-b48b-97425183e9ac" providerId="ADAL" clId="{F7A6EC22-3782-419F-A754-61BA74037A0B}" dt="2025-08-21T06:38:11.360" v="10554" actId="700"/>
          <ac:spMkLst>
            <pc:docMk/>
            <pc:sldMk cId="3303509208" sldId="2239"/>
            <ac:spMk id="27" creationId="{28E85217-9E85-7F5C-4799-8D974ACA96BF}"/>
          </ac:spMkLst>
        </pc:spChg>
        <pc:spChg chg="add mod ord">
          <ac:chgData name="이연재" userId="045bb118-b50f-4c52-b48b-97425183e9ac" providerId="ADAL" clId="{F7A6EC22-3782-419F-A754-61BA74037A0B}" dt="2025-08-21T06:38:11.360" v="10554" actId="700"/>
          <ac:spMkLst>
            <pc:docMk/>
            <pc:sldMk cId="3303509208" sldId="2239"/>
            <ac:spMk id="28" creationId="{670563BB-FAE9-F184-92E9-C8D65C0A5A1D}"/>
          </ac:spMkLst>
        </pc:spChg>
        <pc:picChg chg="add mod modCrop">
          <ac:chgData name="이연재" userId="045bb118-b50f-4c52-b48b-97425183e9ac" providerId="ADAL" clId="{F7A6EC22-3782-419F-A754-61BA74037A0B}" dt="2025-08-20T04:35:22.379" v="8276" actId="1076"/>
          <ac:picMkLst>
            <pc:docMk/>
            <pc:sldMk cId="3303509208" sldId="2239"/>
            <ac:picMk id="13" creationId="{36A8B9E1-1F21-071E-3C4B-8AC4B7B9BEC5}"/>
          </ac:picMkLst>
        </pc:picChg>
      </pc:sldChg>
      <pc:sldChg chg="addSp delSp modSp add del mod">
        <pc:chgData name="이연재" userId="045bb118-b50f-4c52-b48b-97425183e9ac" providerId="ADAL" clId="{F7A6EC22-3782-419F-A754-61BA74037A0B}" dt="2025-08-19T08:14:02.239" v="6384" actId="47"/>
        <pc:sldMkLst>
          <pc:docMk/>
          <pc:sldMk cId="3149199136" sldId="2240"/>
        </pc:sldMkLst>
      </pc:sldChg>
      <pc:sldChg chg="addSp modSp add mod">
        <pc:chgData name="이연재" userId="045bb118-b50f-4c52-b48b-97425183e9ac" providerId="ADAL" clId="{F7A6EC22-3782-419F-A754-61BA74037A0B}" dt="2025-08-22T07:35:03.568" v="18274"/>
        <pc:sldMkLst>
          <pc:docMk/>
          <pc:sldMk cId="3502085968" sldId="2240"/>
        </pc:sldMkLst>
        <pc:spChg chg="mod">
          <ac:chgData name="이연재" userId="045bb118-b50f-4c52-b48b-97425183e9ac" providerId="ADAL" clId="{F7A6EC22-3782-419F-A754-61BA74037A0B}" dt="2025-08-22T07:34:54.149" v="18270"/>
          <ac:spMkLst>
            <pc:docMk/>
            <pc:sldMk cId="3502085968" sldId="2240"/>
            <ac:spMk id="3" creationId="{CFB47FE4-8614-835B-5962-B20EC8DB8862}"/>
          </ac:spMkLst>
        </pc:spChg>
        <pc:spChg chg="mod">
          <ac:chgData name="이연재" userId="045bb118-b50f-4c52-b48b-97425183e9ac" providerId="ADAL" clId="{F7A6EC22-3782-419F-A754-61BA74037A0B}" dt="2025-08-22T07:35:03.568" v="18274"/>
          <ac:spMkLst>
            <pc:docMk/>
            <pc:sldMk cId="3502085968" sldId="2240"/>
            <ac:spMk id="4" creationId="{28073923-25BF-B54C-1B02-A707F6735DEF}"/>
          </ac:spMkLst>
        </pc:spChg>
        <pc:spChg chg="mod">
          <ac:chgData name="이연재" userId="045bb118-b50f-4c52-b48b-97425183e9ac" providerId="ADAL" clId="{F7A6EC22-3782-419F-A754-61BA74037A0B}" dt="2025-08-20T05:36:48.594" v="8453" actId="20577"/>
          <ac:spMkLst>
            <pc:docMk/>
            <pc:sldMk cId="3502085968" sldId="2240"/>
            <ac:spMk id="5" creationId="{5D7305CE-5B5E-A26A-57BA-A98CB5B6CE90}"/>
          </ac:spMkLst>
        </pc:spChg>
        <pc:spChg chg="mod">
          <ac:chgData name="이연재" userId="045bb118-b50f-4c52-b48b-97425183e9ac" providerId="ADAL" clId="{F7A6EC22-3782-419F-A754-61BA74037A0B}" dt="2025-08-20T05:36:48.595" v="8454" actId="20577"/>
          <ac:spMkLst>
            <pc:docMk/>
            <pc:sldMk cId="3502085968" sldId="2240"/>
            <ac:spMk id="6" creationId="{E7A99ACB-9486-EE04-703A-4532DD7BB40C}"/>
          </ac:spMkLst>
        </pc:spChg>
        <pc:spChg chg="mod">
          <ac:chgData name="이연재" userId="045bb118-b50f-4c52-b48b-97425183e9ac" providerId="ADAL" clId="{F7A6EC22-3782-419F-A754-61BA74037A0B}" dt="2025-08-22T07:16:34.422" v="17640" actId="20577"/>
          <ac:spMkLst>
            <pc:docMk/>
            <pc:sldMk cId="3502085968" sldId="2240"/>
            <ac:spMk id="7" creationId="{C9D52269-2ACE-EF18-6F0C-5E584B0B2049}"/>
          </ac:spMkLst>
        </pc:spChg>
        <pc:spChg chg="mod">
          <ac:chgData name="이연재" userId="045bb118-b50f-4c52-b48b-97425183e9ac" providerId="ADAL" clId="{F7A6EC22-3782-419F-A754-61BA74037A0B}" dt="2025-08-20T05:36:48.598" v="8456" actId="20577"/>
          <ac:spMkLst>
            <pc:docMk/>
            <pc:sldMk cId="3502085968" sldId="2240"/>
            <ac:spMk id="8" creationId="{B5001BE8-5543-783F-D5EB-BAA14DFE9C11}"/>
          </ac:spMkLst>
        </pc:spChg>
        <pc:spChg chg="add mod">
          <ac:chgData name="이연재" userId="045bb118-b50f-4c52-b48b-97425183e9ac" providerId="ADAL" clId="{F7A6EC22-3782-419F-A754-61BA74037A0B}" dt="2025-08-20T05:37:34.066" v="8539" actId="14100"/>
          <ac:spMkLst>
            <pc:docMk/>
            <pc:sldMk cId="3502085968" sldId="2240"/>
            <ac:spMk id="12" creationId="{5FEF1153-E14C-0EE6-B312-3571DB81C05E}"/>
          </ac:spMkLst>
        </pc:spChg>
        <pc:spChg chg="mod">
          <ac:chgData name="이연재" userId="045bb118-b50f-4c52-b48b-97425183e9ac" providerId="ADAL" clId="{F7A6EC22-3782-419F-A754-61BA74037A0B}" dt="2025-08-20T05:37:22.743" v="8518" actId="1037"/>
          <ac:spMkLst>
            <pc:docMk/>
            <pc:sldMk cId="3502085968" sldId="2240"/>
            <ac:spMk id="16" creationId="{FB0DFED4-7790-E170-31D8-226D1599999B}"/>
          </ac:spMkLst>
        </pc:spChg>
        <pc:picChg chg="add mod">
          <ac:chgData name="이연재" userId="045bb118-b50f-4c52-b48b-97425183e9ac" providerId="ADAL" clId="{F7A6EC22-3782-419F-A754-61BA74037A0B}" dt="2025-08-20T05:37:08.962" v="8459" actId="1076"/>
          <ac:picMkLst>
            <pc:docMk/>
            <pc:sldMk cId="3502085968" sldId="2240"/>
            <ac:picMk id="11" creationId="{3903EC62-C2E6-82AD-70F7-F108E1FB926A}"/>
          </ac:picMkLst>
        </pc:picChg>
      </pc:sldChg>
      <pc:sldChg chg="addSp modSp add mod">
        <pc:chgData name="이연재" userId="045bb118-b50f-4c52-b48b-97425183e9ac" providerId="ADAL" clId="{F7A6EC22-3782-419F-A754-61BA74037A0B}" dt="2025-08-22T07:35:08.276" v="18277" actId="20577"/>
        <pc:sldMkLst>
          <pc:docMk/>
          <pc:sldMk cId="2435800438" sldId="2241"/>
        </pc:sldMkLst>
        <pc:spChg chg="mod">
          <ac:chgData name="이연재" userId="045bb118-b50f-4c52-b48b-97425183e9ac" providerId="ADAL" clId="{F7A6EC22-3782-419F-A754-61BA74037A0B}" dt="2025-08-22T07:34:56.078" v="18271"/>
          <ac:spMkLst>
            <pc:docMk/>
            <pc:sldMk cId="2435800438" sldId="2241"/>
            <ac:spMk id="3" creationId="{2071866F-A886-E1EB-4EB7-626D17599ADB}"/>
          </ac:spMkLst>
        </pc:spChg>
        <pc:spChg chg="mod">
          <ac:chgData name="이연재" userId="045bb118-b50f-4c52-b48b-97425183e9ac" providerId="ADAL" clId="{F7A6EC22-3782-419F-A754-61BA74037A0B}" dt="2025-08-22T07:35:08.276" v="18277" actId="20577"/>
          <ac:spMkLst>
            <pc:docMk/>
            <pc:sldMk cId="2435800438" sldId="2241"/>
            <ac:spMk id="4" creationId="{9C118739-9B5A-EFF8-235B-1D3477E6564D}"/>
          </ac:spMkLst>
        </pc:spChg>
        <pc:spChg chg="mod">
          <ac:chgData name="이연재" userId="045bb118-b50f-4c52-b48b-97425183e9ac" providerId="ADAL" clId="{F7A6EC22-3782-419F-A754-61BA74037A0B}" dt="2025-08-20T05:40:12.097" v="8590" actId="20577"/>
          <ac:spMkLst>
            <pc:docMk/>
            <pc:sldMk cId="2435800438" sldId="2241"/>
            <ac:spMk id="5" creationId="{0E04D6C8-F612-3F9E-AD51-82D1E6A65F78}"/>
          </ac:spMkLst>
        </pc:spChg>
        <pc:spChg chg="mod">
          <ac:chgData name="이연재" userId="045bb118-b50f-4c52-b48b-97425183e9ac" providerId="ADAL" clId="{F7A6EC22-3782-419F-A754-61BA74037A0B}" dt="2025-08-20T05:40:12.098" v="8591" actId="20577"/>
          <ac:spMkLst>
            <pc:docMk/>
            <pc:sldMk cId="2435800438" sldId="2241"/>
            <ac:spMk id="6" creationId="{8326C5AE-A339-35F4-D53F-8A2597C5AE23}"/>
          </ac:spMkLst>
        </pc:spChg>
        <pc:spChg chg="mod">
          <ac:chgData name="이연재" userId="045bb118-b50f-4c52-b48b-97425183e9ac" providerId="ADAL" clId="{F7A6EC22-3782-419F-A754-61BA74037A0B}" dt="2025-08-22T07:17:11.242" v="17646" actId="20577"/>
          <ac:spMkLst>
            <pc:docMk/>
            <pc:sldMk cId="2435800438" sldId="2241"/>
            <ac:spMk id="7" creationId="{6A42595F-41DB-C2A6-3C02-23B4A93C419A}"/>
          </ac:spMkLst>
        </pc:spChg>
        <pc:spChg chg="mod">
          <ac:chgData name="이연재" userId="045bb118-b50f-4c52-b48b-97425183e9ac" providerId="ADAL" clId="{F7A6EC22-3782-419F-A754-61BA74037A0B}" dt="2025-08-20T05:40:18.082" v="8610" actId="6549"/>
          <ac:spMkLst>
            <pc:docMk/>
            <pc:sldMk cId="2435800438" sldId="2241"/>
            <ac:spMk id="8" creationId="{16176D2E-F746-2652-CB99-6D6C85E46379}"/>
          </ac:spMkLst>
        </pc:spChg>
        <pc:spChg chg="mod">
          <ac:chgData name="이연재" userId="045bb118-b50f-4c52-b48b-97425183e9ac" providerId="ADAL" clId="{F7A6EC22-3782-419F-A754-61BA74037A0B}" dt="2025-08-20T05:38:38.912" v="8587" actId="14100"/>
          <ac:spMkLst>
            <pc:docMk/>
            <pc:sldMk cId="2435800438" sldId="2241"/>
            <ac:spMk id="16" creationId="{297390AE-0A6D-7BA1-39F1-B6CFE2B36CF8}"/>
          </ac:spMkLst>
        </pc:spChg>
        <pc:picChg chg="add mod">
          <ac:chgData name="이연재" userId="045bb118-b50f-4c52-b48b-97425183e9ac" providerId="ADAL" clId="{F7A6EC22-3782-419F-A754-61BA74037A0B}" dt="2025-08-20T05:39:59" v="8588" actId="208"/>
          <ac:picMkLst>
            <pc:docMk/>
            <pc:sldMk cId="2435800438" sldId="2241"/>
            <ac:picMk id="11" creationId="{AA575154-BD9E-3FF2-E4F3-81EE67401AF8}"/>
          </ac:picMkLst>
        </pc:picChg>
      </pc:sldChg>
      <pc:sldChg chg="addSp modSp add del mod ord">
        <pc:chgData name="이연재" userId="045bb118-b50f-4c52-b48b-97425183e9ac" providerId="ADAL" clId="{F7A6EC22-3782-419F-A754-61BA74037A0B}" dt="2025-08-20T01:51:53.440" v="7649" actId="47"/>
        <pc:sldMkLst>
          <pc:docMk/>
          <pc:sldMk cId="2210973700" sldId="2242"/>
        </pc:sldMkLst>
      </pc:sldChg>
      <pc:sldChg chg="addSp delSp modSp add mod modClrScheme chgLayout">
        <pc:chgData name="이연재" userId="045bb118-b50f-4c52-b48b-97425183e9ac" providerId="ADAL" clId="{F7A6EC22-3782-419F-A754-61BA74037A0B}" dt="2025-08-22T07:35:10.414" v="18278" actId="20577"/>
        <pc:sldMkLst>
          <pc:docMk/>
          <pc:sldMk cId="2859863391" sldId="2242"/>
        </pc:sldMkLst>
        <pc:spChg chg="mod ord">
          <ac:chgData name="이연재" userId="045bb118-b50f-4c52-b48b-97425183e9ac" providerId="ADAL" clId="{F7A6EC22-3782-419F-A754-61BA74037A0B}" dt="2025-08-20T06:09:58.602" v="8689" actId="700"/>
          <ac:spMkLst>
            <pc:docMk/>
            <pc:sldMk cId="2859863391" sldId="2242"/>
            <ac:spMk id="2" creationId="{79C78CC7-74E4-9652-2516-47D8AAFAA455}"/>
          </ac:spMkLst>
        </pc:spChg>
        <pc:spChg chg="mod ord">
          <ac:chgData name="이연재" userId="045bb118-b50f-4c52-b48b-97425183e9ac" providerId="ADAL" clId="{F7A6EC22-3782-419F-A754-61BA74037A0B}" dt="2025-08-22T07:34:58.374" v="18272"/>
          <ac:spMkLst>
            <pc:docMk/>
            <pc:sldMk cId="2859863391" sldId="2242"/>
            <ac:spMk id="3" creationId="{34E38E99-8A81-3DD8-5882-EDA849039F27}"/>
          </ac:spMkLst>
        </pc:spChg>
        <pc:spChg chg="mod ord">
          <ac:chgData name="이연재" userId="045bb118-b50f-4c52-b48b-97425183e9ac" providerId="ADAL" clId="{F7A6EC22-3782-419F-A754-61BA74037A0B}" dt="2025-08-20T06:09:58.602" v="8689" actId="700"/>
          <ac:spMkLst>
            <pc:docMk/>
            <pc:sldMk cId="2859863391" sldId="2242"/>
            <ac:spMk id="5" creationId="{F7928705-D2B9-D5FA-CF8C-6277E76D6DE1}"/>
          </ac:spMkLst>
        </pc:spChg>
        <pc:spChg chg="mod ord">
          <ac:chgData name="이연재" userId="045bb118-b50f-4c52-b48b-97425183e9ac" providerId="ADAL" clId="{F7A6EC22-3782-419F-A754-61BA74037A0B}" dt="2025-08-20T06:09:58.602" v="8689" actId="700"/>
          <ac:spMkLst>
            <pc:docMk/>
            <pc:sldMk cId="2859863391" sldId="2242"/>
            <ac:spMk id="6" creationId="{F79B869F-163A-C1C1-B853-335856EA9F3E}"/>
          </ac:spMkLst>
        </pc:spChg>
        <pc:spChg chg="mod ord">
          <ac:chgData name="이연재" userId="045bb118-b50f-4c52-b48b-97425183e9ac" providerId="ADAL" clId="{F7A6EC22-3782-419F-A754-61BA74037A0B}" dt="2025-08-22T07:17:15.481" v="17652" actId="20577"/>
          <ac:spMkLst>
            <pc:docMk/>
            <pc:sldMk cId="2859863391" sldId="2242"/>
            <ac:spMk id="7" creationId="{59F9A2E1-911A-4BDD-9836-E3E52B610B13}"/>
          </ac:spMkLst>
        </pc:spChg>
        <pc:spChg chg="mod ord">
          <ac:chgData name="이연재" userId="045bb118-b50f-4c52-b48b-97425183e9ac" providerId="ADAL" clId="{F7A6EC22-3782-419F-A754-61BA74037A0B}" dt="2025-08-20T06:09:58.602" v="8689" actId="700"/>
          <ac:spMkLst>
            <pc:docMk/>
            <pc:sldMk cId="2859863391" sldId="2242"/>
            <ac:spMk id="8" creationId="{4B1FDEBE-ACC2-E2D1-62D7-B3488C2EECE5}"/>
          </ac:spMkLst>
        </pc:spChg>
        <pc:spChg chg="add del">
          <ac:chgData name="이연재" userId="045bb118-b50f-4c52-b48b-97425183e9ac" providerId="ADAL" clId="{F7A6EC22-3782-419F-A754-61BA74037A0B}" dt="2025-08-22T07:34:44.398" v="18268" actId="22"/>
          <ac:spMkLst>
            <pc:docMk/>
            <pc:sldMk cId="2859863391" sldId="2242"/>
            <ac:spMk id="10" creationId="{D6DF14E9-6709-700C-4343-E858DC0BEF5C}"/>
          </ac:spMkLst>
        </pc:spChg>
        <pc:spChg chg="add mod ord">
          <ac:chgData name="이연재" userId="045bb118-b50f-4c52-b48b-97425183e9ac" providerId="ADAL" clId="{F7A6EC22-3782-419F-A754-61BA74037A0B}" dt="2025-08-22T07:35:10.414" v="18278" actId="20577"/>
          <ac:spMkLst>
            <pc:docMk/>
            <pc:sldMk cId="2859863391" sldId="2242"/>
            <ac:spMk id="12" creationId="{701CAACB-9740-78AF-444D-78E205E4F2F4}"/>
          </ac:spMkLst>
        </pc:spChg>
        <pc:spChg chg="mod">
          <ac:chgData name="이연재" userId="045bb118-b50f-4c52-b48b-97425183e9ac" providerId="ADAL" clId="{F7A6EC22-3782-419F-A754-61BA74037A0B}" dt="2025-08-20T05:44:59.094" v="8688" actId="1037"/>
          <ac:spMkLst>
            <pc:docMk/>
            <pc:sldMk cId="2859863391" sldId="2242"/>
            <ac:spMk id="16" creationId="{80F69C5C-E003-73AA-C618-504163162B4C}"/>
          </ac:spMkLst>
        </pc:spChg>
        <pc:picChg chg="add mod">
          <ac:chgData name="이연재" userId="045bb118-b50f-4c52-b48b-97425183e9ac" providerId="ADAL" clId="{F7A6EC22-3782-419F-A754-61BA74037A0B}" dt="2025-08-20T05:44:51.278" v="8640" actId="1076"/>
          <ac:picMkLst>
            <pc:docMk/>
            <pc:sldMk cId="2859863391" sldId="2242"/>
            <ac:picMk id="11" creationId="{C909201B-CB23-A1A9-E1BD-98F7919D3A07}"/>
          </ac:picMkLst>
        </pc:picChg>
      </pc:sldChg>
      <pc:sldChg chg="addSp modSp add mod">
        <pc:chgData name="이연재" userId="045bb118-b50f-4c52-b48b-97425183e9ac" providerId="ADAL" clId="{F7A6EC22-3782-419F-A754-61BA74037A0B}" dt="2025-08-22T07:35:48.567" v="18285"/>
        <pc:sldMkLst>
          <pc:docMk/>
          <pc:sldMk cId="160183333" sldId="2243"/>
        </pc:sldMkLst>
        <pc:spChg chg="mod">
          <ac:chgData name="이연재" userId="045bb118-b50f-4c52-b48b-97425183e9ac" providerId="ADAL" clId="{F7A6EC22-3782-419F-A754-61BA74037A0B}" dt="2025-08-22T07:35:16.856" v="18279"/>
          <ac:spMkLst>
            <pc:docMk/>
            <pc:sldMk cId="160183333" sldId="2243"/>
            <ac:spMk id="3" creationId="{5B2D1C1D-F923-753F-1F8A-5FE35DFB440C}"/>
          </ac:spMkLst>
        </pc:spChg>
        <pc:spChg chg="mod">
          <ac:chgData name="이연재" userId="045bb118-b50f-4c52-b48b-97425183e9ac" providerId="ADAL" clId="{F7A6EC22-3782-419F-A754-61BA74037A0B}" dt="2025-08-22T07:35:48.567" v="18285"/>
          <ac:spMkLst>
            <pc:docMk/>
            <pc:sldMk cId="160183333" sldId="2243"/>
            <ac:spMk id="4" creationId="{3AED55CD-1D95-7513-0CBF-1A6F3E66244F}"/>
          </ac:spMkLst>
        </pc:spChg>
        <pc:spChg chg="mod">
          <ac:chgData name="이연재" userId="045bb118-b50f-4c52-b48b-97425183e9ac" providerId="ADAL" clId="{F7A6EC22-3782-419F-A754-61BA74037A0B}" dt="2025-08-20T06:11:11.992" v="8768" actId="20577"/>
          <ac:spMkLst>
            <pc:docMk/>
            <pc:sldMk cId="160183333" sldId="2243"/>
            <ac:spMk id="5" creationId="{3691525B-DDF3-360E-560D-F76A170995F2}"/>
          </ac:spMkLst>
        </pc:spChg>
        <pc:spChg chg="mod">
          <ac:chgData name="이연재" userId="045bb118-b50f-4c52-b48b-97425183e9ac" providerId="ADAL" clId="{F7A6EC22-3782-419F-A754-61BA74037A0B}" dt="2025-08-20T06:11:11.993" v="8769" actId="20577"/>
          <ac:spMkLst>
            <pc:docMk/>
            <pc:sldMk cId="160183333" sldId="2243"/>
            <ac:spMk id="6" creationId="{B610C7CA-F418-6936-BF0F-1CB4134056CC}"/>
          </ac:spMkLst>
        </pc:spChg>
        <pc:spChg chg="mod">
          <ac:chgData name="이연재" userId="045bb118-b50f-4c52-b48b-97425183e9ac" providerId="ADAL" clId="{F7A6EC22-3782-419F-A754-61BA74037A0B}" dt="2025-08-22T07:17:23.650" v="17663"/>
          <ac:spMkLst>
            <pc:docMk/>
            <pc:sldMk cId="160183333" sldId="2243"/>
            <ac:spMk id="7" creationId="{F508E318-1060-805E-E743-AD2FBFB40CD0}"/>
          </ac:spMkLst>
        </pc:spChg>
        <pc:spChg chg="mod">
          <ac:chgData name="이연재" userId="045bb118-b50f-4c52-b48b-97425183e9ac" providerId="ADAL" clId="{F7A6EC22-3782-419F-A754-61BA74037A0B}" dt="2025-08-20T06:11:11.996" v="8771" actId="20577"/>
          <ac:spMkLst>
            <pc:docMk/>
            <pc:sldMk cId="160183333" sldId="2243"/>
            <ac:spMk id="8" creationId="{B11E572F-1B38-5B37-B951-135C0F8E6C2E}"/>
          </ac:spMkLst>
        </pc:spChg>
        <pc:spChg chg="add mod">
          <ac:chgData name="이연재" userId="045bb118-b50f-4c52-b48b-97425183e9ac" providerId="ADAL" clId="{F7A6EC22-3782-419F-A754-61BA74037A0B}" dt="2025-08-20T06:29:41.227" v="8782" actId="1037"/>
          <ac:spMkLst>
            <pc:docMk/>
            <pc:sldMk cId="160183333" sldId="2243"/>
            <ac:spMk id="12" creationId="{8354FB2C-9C86-A3A7-9B9F-6EB504209AF1}"/>
          </ac:spMkLst>
        </pc:spChg>
        <pc:spChg chg="mod">
          <ac:chgData name="이연재" userId="045bb118-b50f-4c52-b48b-97425183e9ac" providerId="ADAL" clId="{F7A6EC22-3782-419F-A754-61BA74037A0B}" dt="2025-08-20T06:11:03.619" v="8767" actId="14100"/>
          <ac:spMkLst>
            <pc:docMk/>
            <pc:sldMk cId="160183333" sldId="2243"/>
            <ac:spMk id="16" creationId="{35EA180C-D324-40DA-F272-36CF80250723}"/>
          </ac:spMkLst>
        </pc:spChg>
        <pc:picChg chg="add mod">
          <ac:chgData name="이연재" userId="045bb118-b50f-4c52-b48b-97425183e9ac" providerId="ADAL" clId="{F7A6EC22-3782-419F-A754-61BA74037A0B}" dt="2025-08-20T06:10:45.515" v="8701" actId="1076"/>
          <ac:picMkLst>
            <pc:docMk/>
            <pc:sldMk cId="160183333" sldId="2243"/>
            <ac:picMk id="11" creationId="{37376931-288F-48B5-CCB9-9F1D505FCE52}"/>
          </ac:picMkLst>
        </pc:picChg>
      </pc:sldChg>
      <pc:sldChg chg="addSp modSp add mod">
        <pc:chgData name="이연재" userId="045bb118-b50f-4c52-b48b-97425183e9ac" providerId="ADAL" clId="{F7A6EC22-3782-419F-A754-61BA74037A0B}" dt="2025-08-22T07:35:37.372" v="18283"/>
        <pc:sldMkLst>
          <pc:docMk/>
          <pc:sldMk cId="2178419171" sldId="2244"/>
        </pc:sldMkLst>
        <pc:spChg chg="mod">
          <ac:chgData name="이연재" userId="045bb118-b50f-4c52-b48b-97425183e9ac" providerId="ADAL" clId="{F7A6EC22-3782-419F-A754-61BA74037A0B}" dt="2025-08-22T07:35:37.372" v="18283"/>
          <ac:spMkLst>
            <pc:docMk/>
            <pc:sldMk cId="2178419171" sldId="2244"/>
            <ac:spMk id="3" creationId="{08812A41-71A9-0AC1-0C08-CE72B7FD5753}"/>
          </ac:spMkLst>
        </pc:spChg>
        <pc:spChg chg="mod">
          <ac:chgData name="이연재" userId="045bb118-b50f-4c52-b48b-97425183e9ac" providerId="ADAL" clId="{F7A6EC22-3782-419F-A754-61BA74037A0B}" dt="2025-08-22T07:35:25.068" v="18281"/>
          <ac:spMkLst>
            <pc:docMk/>
            <pc:sldMk cId="2178419171" sldId="2244"/>
            <ac:spMk id="4" creationId="{F25F799B-6182-4157-FC84-6A133FFA2AA3}"/>
          </ac:spMkLst>
        </pc:spChg>
        <pc:spChg chg="mod">
          <ac:chgData name="이연재" userId="045bb118-b50f-4c52-b48b-97425183e9ac" providerId="ADAL" clId="{F7A6EC22-3782-419F-A754-61BA74037A0B}" dt="2025-08-20T06:30:11.409" v="8786" actId="20577"/>
          <ac:spMkLst>
            <pc:docMk/>
            <pc:sldMk cId="2178419171" sldId="2244"/>
            <ac:spMk id="5" creationId="{8B0C1714-0D76-E22F-BE6F-BDDB253477A8}"/>
          </ac:spMkLst>
        </pc:spChg>
        <pc:spChg chg="mod">
          <ac:chgData name="이연재" userId="045bb118-b50f-4c52-b48b-97425183e9ac" providerId="ADAL" clId="{F7A6EC22-3782-419F-A754-61BA74037A0B}" dt="2025-08-20T06:30:11.409" v="8787" actId="20577"/>
          <ac:spMkLst>
            <pc:docMk/>
            <pc:sldMk cId="2178419171" sldId="2244"/>
            <ac:spMk id="6" creationId="{43AD9F7A-EBB1-2F93-500F-ACE5257FDDA9}"/>
          </ac:spMkLst>
        </pc:spChg>
        <pc:spChg chg="mod">
          <ac:chgData name="이연재" userId="045bb118-b50f-4c52-b48b-97425183e9ac" providerId="ADAL" clId="{F7A6EC22-3782-419F-A754-61BA74037A0B}" dt="2025-08-22T07:17:34.044" v="17673"/>
          <ac:spMkLst>
            <pc:docMk/>
            <pc:sldMk cId="2178419171" sldId="2244"/>
            <ac:spMk id="7" creationId="{E0BA7C43-DF59-8884-D7DF-C789FA21A763}"/>
          </ac:spMkLst>
        </pc:spChg>
        <pc:spChg chg="mod">
          <ac:chgData name="이연재" userId="045bb118-b50f-4c52-b48b-97425183e9ac" providerId="ADAL" clId="{F7A6EC22-3782-419F-A754-61BA74037A0B}" dt="2025-08-20T06:30:11.412" v="8789" actId="20577"/>
          <ac:spMkLst>
            <pc:docMk/>
            <pc:sldMk cId="2178419171" sldId="2244"/>
            <ac:spMk id="8" creationId="{3EF25368-3CF0-73A5-258A-BE40C01FADE0}"/>
          </ac:spMkLst>
        </pc:spChg>
        <pc:spChg chg="add mod">
          <ac:chgData name="이연재" userId="045bb118-b50f-4c52-b48b-97425183e9ac" providerId="ADAL" clId="{F7A6EC22-3782-419F-A754-61BA74037A0B}" dt="2025-08-20T06:31:54.950" v="8815" actId="14100"/>
          <ac:spMkLst>
            <pc:docMk/>
            <pc:sldMk cId="2178419171" sldId="2244"/>
            <ac:spMk id="13" creationId="{9386D9BE-5838-ACA3-4C5A-437D9496D713}"/>
          </ac:spMkLst>
        </pc:spChg>
        <pc:spChg chg="add mod">
          <ac:chgData name="이연재" userId="045bb118-b50f-4c52-b48b-97425183e9ac" providerId="ADAL" clId="{F7A6EC22-3782-419F-A754-61BA74037A0B}" dt="2025-08-20T06:32:01.310" v="8830" actId="14100"/>
          <ac:spMkLst>
            <pc:docMk/>
            <pc:sldMk cId="2178419171" sldId="2244"/>
            <ac:spMk id="14" creationId="{E0B4A28A-A821-FC75-1D46-9235DCEF45E3}"/>
          </ac:spMkLst>
        </pc:spChg>
        <pc:picChg chg="add mod modCrop">
          <ac:chgData name="이연재" userId="045bb118-b50f-4c52-b48b-97425183e9ac" providerId="ADAL" clId="{F7A6EC22-3782-419F-A754-61BA74037A0B}" dt="2025-08-20T06:31:47.818" v="8813" actId="1076"/>
          <ac:picMkLst>
            <pc:docMk/>
            <pc:sldMk cId="2178419171" sldId="2244"/>
            <ac:picMk id="11" creationId="{77511D6A-8D61-39B0-BFC0-2DF59E8F6A95}"/>
          </ac:picMkLst>
        </pc:picChg>
        <pc:picChg chg="add mod modCrop">
          <ac:chgData name="이연재" userId="045bb118-b50f-4c52-b48b-97425183e9ac" providerId="ADAL" clId="{F7A6EC22-3782-419F-A754-61BA74037A0B}" dt="2025-08-20T06:31:46.199" v="8812" actId="1076"/>
          <ac:picMkLst>
            <pc:docMk/>
            <pc:sldMk cId="2178419171" sldId="2244"/>
            <ac:picMk id="12" creationId="{1A48F8DB-F606-D09B-068D-9E483D6784B1}"/>
          </ac:picMkLst>
        </pc:picChg>
      </pc:sldChg>
      <pc:sldChg chg="addSp delSp modSp add mod">
        <pc:chgData name="이연재" userId="045bb118-b50f-4c52-b48b-97425183e9ac" providerId="ADAL" clId="{F7A6EC22-3782-419F-A754-61BA74037A0B}" dt="2025-08-22T07:36:12.678" v="18291"/>
        <pc:sldMkLst>
          <pc:docMk/>
          <pc:sldMk cId="3201335299" sldId="2245"/>
        </pc:sldMkLst>
        <pc:spChg chg="mod">
          <ac:chgData name="이연재" userId="045bb118-b50f-4c52-b48b-97425183e9ac" providerId="ADAL" clId="{F7A6EC22-3782-419F-A754-61BA74037A0B}" dt="2025-08-22T07:35:54.666" v="18287"/>
          <ac:spMkLst>
            <pc:docMk/>
            <pc:sldMk cId="3201335299" sldId="2245"/>
            <ac:spMk id="3" creationId="{618D9107-7F24-27DF-6C8C-9C4525157DD8}"/>
          </ac:spMkLst>
        </pc:spChg>
        <pc:spChg chg="mod">
          <ac:chgData name="이연재" userId="045bb118-b50f-4c52-b48b-97425183e9ac" providerId="ADAL" clId="{F7A6EC22-3782-419F-A754-61BA74037A0B}" dt="2025-08-22T07:36:12.678" v="18291"/>
          <ac:spMkLst>
            <pc:docMk/>
            <pc:sldMk cId="3201335299" sldId="2245"/>
            <ac:spMk id="4" creationId="{1984EFFC-B8AE-6101-0200-5D7BA0395C46}"/>
          </ac:spMkLst>
        </pc:spChg>
        <pc:spChg chg="mod">
          <ac:chgData name="이연재" userId="045bb118-b50f-4c52-b48b-97425183e9ac" providerId="ADAL" clId="{F7A6EC22-3782-419F-A754-61BA74037A0B}" dt="2025-08-22T07:36:10.113" v="18290"/>
          <ac:spMkLst>
            <pc:docMk/>
            <pc:sldMk cId="3201335299" sldId="2245"/>
            <ac:spMk id="5" creationId="{4BD8E9FF-4F0C-CE26-BD11-D5E88484A8F2}"/>
          </ac:spMkLst>
        </pc:spChg>
        <pc:spChg chg="mod">
          <ac:chgData name="이연재" userId="045bb118-b50f-4c52-b48b-97425183e9ac" providerId="ADAL" clId="{F7A6EC22-3782-419F-A754-61BA74037A0B}" dt="2025-08-20T08:00:10.843" v="9002" actId="20577"/>
          <ac:spMkLst>
            <pc:docMk/>
            <pc:sldMk cId="3201335299" sldId="2245"/>
            <ac:spMk id="6" creationId="{C96B8161-1946-CF60-0C94-E092FE0CE7D6}"/>
          </ac:spMkLst>
        </pc:spChg>
        <pc:spChg chg="mod">
          <ac:chgData name="이연재" userId="045bb118-b50f-4c52-b48b-97425183e9ac" providerId="ADAL" clId="{F7A6EC22-3782-419F-A754-61BA74037A0B}" dt="2025-08-22T07:17:44.995" v="17687"/>
          <ac:spMkLst>
            <pc:docMk/>
            <pc:sldMk cId="3201335299" sldId="2245"/>
            <ac:spMk id="7" creationId="{9AC9A641-BE34-747E-6320-39C045CBDCC8}"/>
          </ac:spMkLst>
        </pc:spChg>
        <pc:spChg chg="mod">
          <ac:chgData name="이연재" userId="045bb118-b50f-4c52-b48b-97425183e9ac" providerId="ADAL" clId="{F7A6EC22-3782-419F-A754-61BA74037A0B}" dt="2025-08-20T08:00:10.845" v="9004" actId="20577"/>
          <ac:spMkLst>
            <pc:docMk/>
            <pc:sldMk cId="3201335299" sldId="2245"/>
            <ac:spMk id="8" creationId="{0F66A696-A545-6171-3C91-3C77A8849AE5}"/>
          </ac:spMkLst>
        </pc:spChg>
        <pc:spChg chg="mod">
          <ac:chgData name="이연재" userId="045bb118-b50f-4c52-b48b-97425183e9ac" providerId="ADAL" clId="{F7A6EC22-3782-419F-A754-61BA74037A0B}" dt="2025-08-20T08:00:07.282" v="9000" actId="14100"/>
          <ac:spMkLst>
            <pc:docMk/>
            <pc:sldMk cId="3201335299" sldId="2245"/>
            <ac:spMk id="16" creationId="{E7CA3D86-7B65-A294-AE66-2186AB74977E}"/>
          </ac:spMkLst>
        </pc:spChg>
        <pc:picChg chg="add mod ord">
          <ac:chgData name="이연재" userId="045bb118-b50f-4c52-b48b-97425183e9ac" providerId="ADAL" clId="{F7A6EC22-3782-419F-A754-61BA74037A0B}" dt="2025-08-20T07:59:29.598" v="8931" actId="208"/>
          <ac:picMkLst>
            <pc:docMk/>
            <pc:sldMk cId="3201335299" sldId="2245"/>
            <ac:picMk id="13" creationId="{26526A62-BAFF-5237-8F53-FD83D9A16FE7}"/>
          </ac:picMkLst>
        </pc:picChg>
      </pc:sldChg>
      <pc:sldChg chg="addSp modSp add mod">
        <pc:chgData name="이연재" userId="045bb118-b50f-4c52-b48b-97425183e9ac" providerId="ADAL" clId="{F7A6EC22-3782-419F-A754-61BA74037A0B}" dt="2025-08-22T07:36:19.531" v="18293"/>
        <pc:sldMkLst>
          <pc:docMk/>
          <pc:sldMk cId="2559159448" sldId="2246"/>
        </pc:sldMkLst>
        <pc:spChg chg="mod">
          <ac:chgData name="이연재" userId="045bb118-b50f-4c52-b48b-97425183e9ac" providerId="ADAL" clId="{F7A6EC22-3782-419F-A754-61BA74037A0B}" dt="2025-08-22T07:36:00.521" v="18289"/>
          <ac:spMkLst>
            <pc:docMk/>
            <pc:sldMk cId="2559159448" sldId="2246"/>
            <ac:spMk id="3" creationId="{1D4B82EF-D67B-F07E-AD36-FCB3D418D76B}"/>
          </ac:spMkLst>
        </pc:spChg>
        <pc:spChg chg="mod">
          <ac:chgData name="이연재" userId="045bb118-b50f-4c52-b48b-97425183e9ac" providerId="ADAL" clId="{F7A6EC22-3782-419F-A754-61BA74037A0B}" dt="2025-08-22T07:36:19.531" v="18293"/>
          <ac:spMkLst>
            <pc:docMk/>
            <pc:sldMk cId="2559159448" sldId="2246"/>
            <ac:spMk id="4" creationId="{2A11F4C7-F3CF-D7CE-F27D-B1F89AFDD676}"/>
          </ac:spMkLst>
        </pc:spChg>
        <pc:spChg chg="mod">
          <ac:chgData name="이연재" userId="045bb118-b50f-4c52-b48b-97425183e9ac" providerId="ADAL" clId="{F7A6EC22-3782-419F-A754-61BA74037A0B}" dt="2025-08-20T08:02:39.063" v="9123" actId="20577"/>
          <ac:spMkLst>
            <pc:docMk/>
            <pc:sldMk cId="2559159448" sldId="2246"/>
            <ac:spMk id="5" creationId="{DA8B1F74-46E5-633D-18C4-D3E7EDA0A3F5}"/>
          </ac:spMkLst>
        </pc:spChg>
        <pc:spChg chg="mod">
          <ac:chgData name="이연재" userId="045bb118-b50f-4c52-b48b-97425183e9ac" providerId="ADAL" clId="{F7A6EC22-3782-419F-A754-61BA74037A0B}" dt="2025-08-20T08:02:39.064" v="9124" actId="20577"/>
          <ac:spMkLst>
            <pc:docMk/>
            <pc:sldMk cId="2559159448" sldId="2246"/>
            <ac:spMk id="6" creationId="{BEAB9AD4-96AE-5E73-9E2F-BC21775765DE}"/>
          </ac:spMkLst>
        </pc:spChg>
        <pc:spChg chg="mod">
          <ac:chgData name="이연재" userId="045bb118-b50f-4c52-b48b-97425183e9ac" providerId="ADAL" clId="{F7A6EC22-3782-419F-A754-61BA74037A0B}" dt="2025-08-22T07:17:54.735" v="17699" actId="20577"/>
          <ac:spMkLst>
            <pc:docMk/>
            <pc:sldMk cId="2559159448" sldId="2246"/>
            <ac:spMk id="7" creationId="{5621F487-AF58-7F2F-AF06-1870C4F3CA42}"/>
          </ac:spMkLst>
        </pc:spChg>
        <pc:spChg chg="mod">
          <ac:chgData name="이연재" userId="045bb118-b50f-4c52-b48b-97425183e9ac" providerId="ADAL" clId="{F7A6EC22-3782-419F-A754-61BA74037A0B}" dt="2025-08-20T08:02:43.250" v="9129" actId="20577"/>
          <ac:spMkLst>
            <pc:docMk/>
            <pc:sldMk cId="2559159448" sldId="2246"/>
            <ac:spMk id="8" creationId="{2CA048F4-0925-8A37-E287-FEFB245075DC}"/>
          </ac:spMkLst>
        </pc:spChg>
        <pc:spChg chg="mod">
          <ac:chgData name="이연재" userId="045bb118-b50f-4c52-b48b-97425183e9ac" providerId="ADAL" clId="{F7A6EC22-3782-419F-A754-61BA74037A0B}" dt="2025-08-20T08:00:56.263" v="9118" actId="1038"/>
          <ac:spMkLst>
            <pc:docMk/>
            <pc:sldMk cId="2559159448" sldId="2246"/>
            <ac:spMk id="16" creationId="{FBE1966A-538D-DF1C-BAAD-AEE0DEAC0740}"/>
          </ac:spMkLst>
        </pc:spChg>
        <pc:picChg chg="add mod">
          <ac:chgData name="이연재" userId="045bb118-b50f-4c52-b48b-97425183e9ac" providerId="ADAL" clId="{F7A6EC22-3782-419F-A754-61BA74037A0B}" dt="2025-08-20T08:00:26.162" v="9008" actId="208"/>
          <ac:picMkLst>
            <pc:docMk/>
            <pc:sldMk cId="2559159448" sldId="2246"/>
            <ac:picMk id="11" creationId="{D5FE46F0-F00E-C8B1-ADBE-11FAE3BA3009}"/>
          </ac:picMkLst>
        </pc:picChg>
      </pc:sldChg>
      <pc:sldChg chg="addSp modSp add mod">
        <pc:chgData name="이연재" userId="045bb118-b50f-4c52-b48b-97425183e9ac" providerId="ADAL" clId="{F7A6EC22-3782-419F-A754-61BA74037A0B}" dt="2025-08-22T07:36:38.344" v="18297" actId="20577"/>
        <pc:sldMkLst>
          <pc:docMk/>
          <pc:sldMk cId="3798731325" sldId="2247"/>
        </pc:sldMkLst>
        <pc:spChg chg="mod">
          <ac:chgData name="이연재" userId="045bb118-b50f-4c52-b48b-97425183e9ac" providerId="ADAL" clId="{F7A6EC22-3782-419F-A754-61BA74037A0B}" dt="2025-08-22T07:36:31.826" v="18294"/>
          <ac:spMkLst>
            <pc:docMk/>
            <pc:sldMk cId="3798731325" sldId="2247"/>
            <ac:spMk id="3" creationId="{69607ACE-F4A7-DAAA-0D6B-DC4AD44B1493}"/>
          </ac:spMkLst>
        </pc:spChg>
        <pc:spChg chg="mod">
          <ac:chgData name="이연재" userId="045bb118-b50f-4c52-b48b-97425183e9ac" providerId="ADAL" clId="{F7A6EC22-3782-419F-A754-61BA74037A0B}" dt="2025-08-22T07:36:38.344" v="18297" actId="20577"/>
          <ac:spMkLst>
            <pc:docMk/>
            <pc:sldMk cId="3798731325" sldId="2247"/>
            <ac:spMk id="4" creationId="{84EA8DDA-5B95-8FFC-DBE0-93613D4060C5}"/>
          </ac:spMkLst>
        </pc:spChg>
        <pc:spChg chg="mod">
          <ac:chgData name="이연재" userId="045bb118-b50f-4c52-b48b-97425183e9ac" providerId="ADAL" clId="{F7A6EC22-3782-419F-A754-61BA74037A0B}" dt="2025-08-21T01:18:17.978" v="9138" actId="20577"/>
          <ac:spMkLst>
            <pc:docMk/>
            <pc:sldMk cId="3798731325" sldId="2247"/>
            <ac:spMk id="5" creationId="{0F25BD40-BDB1-22A8-FA21-2AA538A5E75C}"/>
          </ac:spMkLst>
        </pc:spChg>
        <pc:spChg chg="mod">
          <ac:chgData name="이연재" userId="045bb118-b50f-4c52-b48b-97425183e9ac" providerId="ADAL" clId="{F7A6EC22-3782-419F-A754-61BA74037A0B}" dt="2025-08-21T01:18:17.979" v="9139" actId="20577"/>
          <ac:spMkLst>
            <pc:docMk/>
            <pc:sldMk cId="3798731325" sldId="2247"/>
            <ac:spMk id="6" creationId="{7C0F21EB-B2AA-35CC-4980-95B383C9D206}"/>
          </ac:spMkLst>
        </pc:spChg>
        <pc:spChg chg="mod">
          <ac:chgData name="이연재" userId="045bb118-b50f-4c52-b48b-97425183e9ac" providerId="ADAL" clId="{F7A6EC22-3782-419F-A754-61BA74037A0B}" dt="2025-08-21T01:18:17.979" v="9140" actId="20577"/>
          <ac:spMkLst>
            <pc:docMk/>
            <pc:sldMk cId="3798731325" sldId="2247"/>
            <ac:spMk id="7" creationId="{758F2BA6-42DC-A35D-829F-5669B4E27A16}"/>
          </ac:spMkLst>
        </pc:spChg>
        <pc:spChg chg="mod">
          <ac:chgData name="이연재" userId="045bb118-b50f-4c52-b48b-97425183e9ac" providerId="ADAL" clId="{F7A6EC22-3782-419F-A754-61BA74037A0B}" dt="2025-08-21T06:37:25.734" v="10545" actId="20577"/>
          <ac:spMkLst>
            <pc:docMk/>
            <pc:sldMk cId="3798731325" sldId="2247"/>
            <ac:spMk id="8" creationId="{2942117A-76BE-14CD-3BA7-5C77BF3968E8}"/>
          </ac:spMkLst>
        </pc:spChg>
        <pc:spChg chg="add mod">
          <ac:chgData name="이연재" userId="045bb118-b50f-4c52-b48b-97425183e9ac" providerId="ADAL" clId="{F7A6EC22-3782-419F-A754-61BA74037A0B}" dt="2025-08-21T01:19:16.798" v="9236" actId="1037"/>
          <ac:spMkLst>
            <pc:docMk/>
            <pc:sldMk cId="3798731325" sldId="2247"/>
            <ac:spMk id="12" creationId="{7E0B3301-6769-887E-DBF5-271DA1248805}"/>
          </ac:spMkLst>
        </pc:spChg>
        <pc:spChg chg="mod">
          <ac:chgData name="이연재" userId="045bb118-b50f-4c52-b48b-97425183e9ac" providerId="ADAL" clId="{F7A6EC22-3782-419F-A754-61BA74037A0B}" dt="2025-08-21T01:19:16.798" v="9236" actId="1037"/>
          <ac:spMkLst>
            <pc:docMk/>
            <pc:sldMk cId="3798731325" sldId="2247"/>
            <ac:spMk id="16" creationId="{DFBD7B11-D17E-A040-F352-7EB47D6AE0C9}"/>
          </ac:spMkLst>
        </pc:spChg>
        <pc:picChg chg="add mod modCrop">
          <ac:chgData name="이연재" userId="045bb118-b50f-4c52-b48b-97425183e9ac" providerId="ADAL" clId="{F7A6EC22-3782-419F-A754-61BA74037A0B}" dt="2025-08-21T01:19:20.650" v="9237" actId="208"/>
          <ac:picMkLst>
            <pc:docMk/>
            <pc:sldMk cId="3798731325" sldId="2247"/>
            <ac:picMk id="11" creationId="{01590E3D-5735-69CC-50BF-05CCF8AB4FF4}"/>
          </ac:picMkLst>
        </pc:picChg>
      </pc:sldChg>
      <pc:sldChg chg="addSp delSp modSp add mod">
        <pc:chgData name="이연재" userId="045bb118-b50f-4c52-b48b-97425183e9ac" providerId="ADAL" clId="{F7A6EC22-3782-419F-A754-61BA74037A0B}" dt="2025-08-22T07:35:52.418" v="18286"/>
        <pc:sldMkLst>
          <pc:docMk/>
          <pc:sldMk cId="3349498788" sldId="2248"/>
        </pc:sldMkLst>
        <pc:spChg chg="mod">
          <ac:chgData name="이연재" userId="045bb118-b50f-4c52-b48b-97425183e9ac" providerId="ADAL" clId="{F7A6EC22-3782-419F-A754-61BA74037A0B}" dt="2025-08-22T07:35:52.418" v="18286"/>
          <ac:spMkLst>
            <pc:docMk/>
            <pc:sldMk cId="3349498788" sldId="2248"/>
            <ac:spMk id="3" creationId="{796E6ACE-3B0A-9700-105F-F5724C4531D7}"/>
          </ac:spMkLst>
        </pc:spChg>
        <pc:spChg chg="mod">
          <ac:chgData name="이연재" userId="045bb118-b50f-4c52-b48b-97425183e9ac" providerId="ADAL" clId="{F7A6EC22-3782-419F-A754-61BA74037A0B}" dt="2025-08-22T07:35:28.717" v="18282"/>
          <ac:spMkLst>
            <pc:docMk/>
            <pc:sldMk cId="3349498788" sldId="2248"/>
            <ac:spMk id="4" creationId="{AC6D0B39-54BC-08E8-B3BB-8ACBD7E8B86D}"/>
          </ac:spMkLst>
        </pc:spChg>
        <pc:spChg chg="mod">
          <ac:chgData name="이연재" userId="045bb118-b50f-4c52-b48b-97425183e9ac" providerId="ADAL" clId="{F7A6EC22-3782-419F-A754-61BA74037A0B}" dt="2025-08-22T07:17:40.089" v="17683"/>
          <ac:spMkLst>
            <pc:docMk/>
            <pc:sldMk cId="3349498788" sldId="2248"/>
            <ac:spMk id="7" creationId="{01D7216E-B533-77C1-DEA9-38CB8BF77C54}"/>
          </ac:spMkLst>
        </pc:spChg>
        <pc:spChg chg="add del mod">
          <ac:chgData name="이연재" userId="045bb118-b50f-4c52-b48b-97425183e9ac" providerId="ADAL" clId="{F7A6EC22-3782-419F-A754-61BA74037A0B}" dt="2025-08-20T07:05:00.997" v="8851" actId="1035"/>
          <ac:spMkLst>
            <pc:docMk/>
            <pc:sldMk cId="3349498788" sldId="2248"/>
            <ac:spMk id="14" creationId="{93E25050-390C-ED79-9A08-5722D2B27F38}"/>
          </ac:spMkLst>
        </pc:spChg>
        <pc:spChg chg="add mod">
          <ac:chgData name="이연재" userId="045bb118-b50f-4c52-b48b-97425183e9ac" providerId="ADAL" clId="{F7A6EC22-3782-419F-A754-61BA74037A0B}" dt="2025-08-20T07:05:03.489" v="8852" actId="571"/>
          <ac:spMkLst>
            <pc:docMk/>
            <pc:sldMk cId="3349498788" sldId="2248"/>
            <ac:spMk id="17" creationId="{9FF0BAD7-0940-3E4B-AED6-925B89DBAD2A}"/>
          </ac:spMkLst>
        </pc:spChg>
        <pc:picChg chg="add mod ord">
          <ac:chgData name="이연재" userId="045bb118-b50f-4c52-b48b-97425183e9ac" providerId="ADAL" clId="{F7A6EC22-3782-419F-A754-61BA74037A0B}" dt="2025-08-20T07:05:05.848" v="8853" actId="208"/>
          <ac:picMkLst>
            <pc:docMk/>
            <pc:sldMk cId="3349498788" sldId="2248"/>
            <ac:picMk id="15" creationId="{B5AE2FD2-C108-509F-0CF7-0E63BD01550F}"/>
          </ac:picMkLst>
        </pc:picChg>
      </pc:sldChg>
      <pc:sldChg chg="addSp modSp add mod">
        <pc:chgData name="이연재" userId="045bb118-b50f-4c52-b48b-97425183e9ac" providerId="ADAL" clId="{F7A6EC22-3782-419F-A754-61BA74037A0B}" dt="2025-08-22T07:37:07.681" v="18303" actId="20577"/>
        <pc:sldMkLst>
          <pc:docMk/>
          <pc:sldMk cId="4193263400" sldId="2249"/>
        </pc:sldMkLst>
        <pc:spChg chg="mod">
          <ac:chgData name="이연재" userId="045bb118-b50f-4c52-b48b-97425183e9ac" providerId="ADAL" clId="{F7A6EC22-3782-419F-A754-61BA74037A0B}" dt="2025-08-22T07:36:48.604" v="18298"/>
          <ac:spMkLst>
            <pc:docMk/>
            <pc:sldMk cId="4193263400" sldId="2249"/>
            <ac:spMk id="3" creationId="{1E3A2B72-AC9B-B567-5503-19E7C6E8BE60}"/>
          </ac:spMkLst>
        </pc:spChg>
        <pc:spChg chg="mod">
          <ac:chgData name="이연재" userId="045bb118-b50f-4c52-b48b-97425183e9ac" providerId="ADAL" clId="{F7A6EC22-3782-419F-A754-61BA74037A0B}" dt="2025-08-22T07:37:07.681" v="18303" actId="20577"/>
          <ac:spMkLst>
            <pc:docMk/>
            <pc:sldMk cId="4193263400" sldId="2249"/>
            <ac:spMk id="4" creationId="{544123CE-24A0-0C06-4909-30DBC03311CF}"/>
          </ac:spMkLst>
        </pc:spChg>
        <pc:spChg chg="mod">
          <ac:chgData name="이연재" userId="045bb118-b50f-4c52-b48b-97425183e9ac" providerId="ADAL" clId="{F7A6EC22-3782-419F-A754-61BA74037A0B}" dt="2025-08-21T01:22:50.789" v="9307" actId="20577"/>
          <ac:spMkLst>
            <pc:docMk/>
            <pc:sldMk cId="4193263400" sldId="2249"/>
            <ac:spMk id="5" creationId="{44CD9682-3CFA-2F85-F3C5-78DEB53CB5A6}"/>
          </ac:spMkLst>
        </pc:spChg>
        <pc:spChg chg="mod">
          <ac:chgData name="이연재" userId="045bb118-b50f-4c52-b48b-97425183e9ac" providerId="ADAL" clId="{F7A6EC22-3782-419F-A754-61BA74037A0B}" dt="2025-08-21T01:22:50.790" v="9308" actId="20577"/>
          <ac:spMkLst>
            <pc:docMk/>
            <pc:sldMk cId="4193263400" sldId="2249"/>
            <ac:spMk id="6" creationId="{6E5B47A7-1153-8BE0-040E-65ED63461610}"/>
          </ac:spMkLst>
        </pc:spChg>
        <pc:spChg chg="mod">
          <ac:chgData name="이연재" userId="045bb118-b50f-4c52-b48b-97425183e9ac" providerId="ADAL" clId="{F7A6EC22-3782-419F-A754-61BA74037A0B}" dt="2025-08-22T07:18:32.741" v="17721"/>
          <ac:spMkLst>
            <pc:docMk/>
            <pc:sldMk cId="4193263400" sldId="2249"/>
            <ac:spMk id="7" creationId="{F566744E-7295-7B56-56F5-AA07D7176774}"/>
          </ac:spMkLst>
        </pc:spChg>
        <pc:spChg chg="mod">
          <ac:chgData name="이연재" userId="045bb118-b50f-4c52-b48b-97425183e9ac" providerId="ADAL" clId="{F7A6EC22-3782-419F-A754-61BA74037A0B}" dt="2025-08-21T01:22:51.984" v="9311"/>
          <ac:spMkLst>
            <pc:docMk/>
            <pc:sldMk cId="4193263400" sldId="2249"/>
            <ac:spMk id="8" creationId="{BDDF0A71-5089-C70D-0752-39AD8FF7FF0A}"/>
          </ac:spMkLst>
        </pc:spChg>
        <pc:spChg chg="mod">
          <ac:chgData name="이연재" userId="045bb118-b50f-4c52-b48b-97425183e9ac" providerId="ADAL" clId="{F7A6EC22-3782-419F-A754-61BA74037A0B}" dt="2025-08-21T07:35:57.789" v="11506" actId="14100"/>
          <ac:spMkLst>
            <pc:docMk/>
            <pc:sldMk cId="4193263400" sldId="2249"/>
            <ac:spMk id="16" creationId="{B41FF710-623A-C4C9-71EF-B234D1161D7A}"/>
          </ac:spMkLst>
        </pc:spChg>
        <pc:picChg chg="add mod modCrop">
          <ac:chgData name="이연재" userId="045bb118-b50f-4c52-b48b-97425183e9ac" providerId="ADAL" clId="{F7A6EC22-3782-419F-A754-61BA74037A0B}" dt="2025-08-21T01:22:45.358" v="9306" actId="208"/>
          <ac:picMkLst>
            <pc:docMk/>
            <pc:sldMk cId="4193263400" sldId="2249"/>
            <ac:picMk id="11" creationId="{01724730-71EE-E991-F346-8105C4B21C3D}"/>
          </ac:picMkLst>
        </pc:picChg>
      </pc:sldChg>
      <pc:sldChg chg="addSp modSp add mod">
        <pc:chgData name="이연재" userId="045bb118-b50f-4c52-b48b-97425183e9ac" providerId="ADAL" clId="{F7A6EC22-3782-419F-A754-61BA74037A0B}" dt="2025-08-22T07:37:32.995" v="18310"/>
        <pc:sldMkLst>
          <pc:docMk/>
          <pc:sldMk cId="1846411471" sldId="2250"/>
        </pc:sldMkLst>
        <pc:spChg chg="mod">
          <ac:chgData name="이연재" userId="045bb118-b50f-4c52-b48b-97425183e9ac" providerId="ADAL" clId="{F7A6EC22-3782-419F-A754-61BA74037A0B}" dt="2025-08-22T07:37:13.454" v="18304"/>
          <ac:spMkLst>
            <pc:docMk/>
            <pc:sldMk cId="1846411471" sldId="2250"/>
            <ac:spMk id="3" creationId="{05ACD7A8-99D7-3374-46C0-CB6666F906E0}"/>
          </ac:spMkLst>
        </pc:spChg>
        <pc:spChg chg="mod">
          <ac:chgData name="이연재" userId="045bb118-b50f-4c52-b48b-97425183e9ac" providerId="ADAL" clId="{F7A6EC22-3782-419F-A754-61BA74037A0B}" dt="2025-08-22T07:37:32.995" v="18310"/>
          <ac:spMkLst>
            <pc:docMk/>
            <pc:sldMk cId="1846411471" sldId="2250"/>
            <ac:spMk id="4" creationId="{1972ACFF-972B-A07A-4332-EEF4F1F1B5E5}"/>
          </ac:spMkLst>
        </pc:spChg>
        <pc:spChg chg="mod">
          <ac:chgData name="이연재" userId="045bb118-b50f-4c52-b48b-97425183e9ac" providerId="ADAL" clId="{F7A6EC22-3782-419F-A754-61BA74037A0B}" dt="2025-08-21T01:36:00.581" v="9798" actId="20577"/>
          <ac:spMkLst>
            <pc:docMk/>
            <pc:sldMk cId="1846411471" sldId="2250"/>
            <ac:spMk id="5" creationId="{8DD70443-EC78-53AC-1572-B72D85E321CD}"/>
          </ac:spMkLst>
        </pc:spChg>
        <pc:spChg chg="mod">
          <ac:chgData name="이연재" userId="045bb118-b50f-4c52-b48b-97425183e9ac" providerId="ADAL" clId="{F7A6EC22-3782-419F-A754-61BA74037A0B}" dt="2025-08-21T01:36:00.583" v="9799" actId="20577"/>
          <ac:spMkLst>
            <pc:docMk/>
            <pc:sldMk cId="1846411471" sldId="2250"/>
            <ac:spMk id="6" creationId="{D0334CF1-7D6C-0EA5-117D-CC70F021CA6B}"/>
          </ac:spMkLst>
        </pc:spChg>
        <pc:spChg chg="mod">
          <ac:chgData name="이연재" userId="045bb118-b50f-4c52-b48b-97425183e9ac" providerId="ADAL" clId="{F7A6EC22-3782-419F-A754-61BA74037A0B}" dt="2025-08-22T07:19:18.752" v="17740" actId="20577"/>
          <ac:spMkLst>
            <pc:docMk/>
            <pc:sldMk cId="1846411471" sldId="2250"/>
            <ac:spMk id="7" creationId="{3C86857C-E29E-AA87-E88F-FB4A8B0E14AC}"/>
          </ac:spMkLst>
        </pc:spChg>
        <pc:spChg chg="mod">
          <ac:chgData name="이연재" userId="045bb118-b50f-4c52-b48b-97425183e9ac" providerId="ADAL" clId="{F7A6EC22-3782-419F-A754-61BA74037A0B}" dt="2025-08-21T01:36:19.116" v="9822" actId="20577"/>
          <ac:spMkLst>
            <pc:docMk/>
            <pc:sldMk cId="1846411471" sldId="2250"/>
            <ac:spMk id="8" creationId="{F6B116F8-2E95-691D-E932-5964A2033242}"/>
          </ac:spMkLst>
        </pc:spChg>
        <pc:spChg chg="mod">
          <ac:chgData name="이연재" userId="045bb118-b50f-4c52-b48b-97425183e9ac" providerId="ADAL" clId="{F7A6EC22-3782-419F-A754-61BA74037A0B}" dt="2025-08-21T01:26:34.269" v="9796" actId="14100"/>
          <ac:spMkLst>
            <pc:docMk/>
            <pc:sldMk cId="1846411471" sldId="2250"/>
            <ac:spMk id="16" creationId="{F27171B5-9844-1313-84CE-F9593A922336}"/>
          </ac:spMkLst>
        </pc:spChg>
        <pc:picChg chg="add mod modCrop">
          <ac:chgData name="이연재" userId="045bb118-b50f-4c52-b48b-97425183e9ac" providerId="ADAL" clId="{F7A6EC22-3782-419F-A754-61BA74037A0B}" dt="2025-08-21T01:26:35.996" v="9797" actId="208"/>
          <ac:picMkLst>
            <pc:docMk/>
            <pc:sldMk cId="1846411471" sldId="2250"/>
            <ac:picMk id="11" creationId="{828020B3-1DF8-5D91-11D2-C38817C5F2FA}"/>
          </ac:picMkLst>
        </pc:picChg>
      </pc:sldChg>
      <pc:sldChg chg="addSp delSp modSp add mod">
        <pc:chgData name="이연재" userId="045bb118-b50f-4c52-b48b-97425183e9ac" providerId="ADAL" clId="{F7A6EC22-3782-419F-A754-61BA74037A0B}" dt="2025-08-22T07:37:36.151" v="18312"/>
        <pc:sldMkLst>
          <pc:docMk/>
          <pc:sldMk cId="3338631952" sldId="2251"/>
        </pc:sldMkLst>
        <pc:spChg chg="mod">
          <ac:chgData name="이연재" userId="045bb118-b50f-4c52-b48b-97425183e9ac" providerId="ADAL" clId="{F7A6EC22-3782-419F-A754-61BA74037A0B}" dt="2025-08-22T07:37:17.482" v="18306"/>
          <ac:spMkLst>
            <pc:docMk/>
            <pc:sldMk cId="3338631952" sldId="2251"/>
            <ac:spMk id="3" creationId="{B73BDBE8-2472-6B8E-612C-C9B09219CAAC}"/>
          </ac:spMkLst>
        </pc:spChg>
        <pc:spChg chg="mod">
          <ac:chgData name="이연재" userId="045bb118-b50f-4c52-b48b-97425183e9ac" providerId="ADAL" clId="{F7A6EC22-3782-419F-A754-61BA74037A0B}" dt="2025-08-22T07:37:36.151" v="18312"/>
          <ac:spMkLst>
            <pc:docMk/>
            <pc:sldMk cId="3338631952" sldId="2251"/>
            <ac:spMk id="4" creationId="{6E1E8ABE-8544-731A-A382-62458066F235}"/>
          </ac:spMkLst>
        </pc:spChg>
        <pc:spChg chg="mod">
          <ac:chgData name="이연재" userId="045bb118-b50f-4c52-b48b-97425183e9ac" providerId="ADAL" clId="{F7A6EC22-3782-419F-A754-61BA74037A0B}" dt="2025-08-21T04:02:49.907" v="9832" actId="20577"/>
          <ac:spMkLst>
            <pc:docMk/>
            <pc:sldMk cId="3338631952" sldId="2251"/>
            <ac:spMk id="5" creationId="{9246831F-2E04-7F6A-6CFD-0FCE25CAFA00}"/>
          </ac:spMkLst>
        </pc:spChg>
        <pc:spChg chg="mod">
          <ac:chgData name="이연재" userId="045bb118-b50f-4c52-b48b-97425183e9ac" providerId="ADAL" clId="{F7A6EC22-3782-419F-A754-61BA74037A0B}" dt="2025-08-21T04:02:49.908" v="9833" actId="20577"/>
          <ac:spMkLst>
            <pc:docMk/>
            <pc:sldMk cId="3338631952" sldId="2251"/>
            <ac:spMk id="6" creationId="{0F85B5DF-F920-ADFB-1148-525054E6FA0E}"/>
          </ac:spMkLst>
        </pc:spChg>
        <pc:spChg chg="mod">
          <ac:chgData name="이연재" userId="045bb118-b50f-4c52-b48b-97425183e9ac" providerId="ADAL" clId="{F7A6EC22-3782-419F-A754-61BA74037A0B}" dt="2025-08-22T07:19:29.667" v="17759" actId="20577"/>
          <ac:spMkLst>
            <pc:docMk/>
            <pc:sldMk cId="3338631952" sldId="2251"/>
            <ac:spMk id="7" creationId="{6B2141AF-59DC-6671-456E-1CDD432EC60E}"/>
          </ac:spMkLst>
        </pc:spChg>
        <pc:spChg chg="mod">
          <ac:chgData name="이연재" userId="045bb118-b50f-4c52-b48b-97425183e9ac" providerId="ADAL" clId="{F7A6EC22-3782-419F-A754-61BA74037A0B}" dt="2025-08-21T07:36:19.097" v="11515" actId="20577"/>
          <ac:spMkLst>
            <pc:docMk/>
            <pc:sldMk cId="3338631952" sldId="2251"/>
            <ac:spMk id="8" creationId="{627F735A-F112-E46B-17F1-162BADA917B6}"/>
          </ac:spMkLst>
        </pc:spChg>
        <pc:spChg chg="add mod">
          <ac:chgData name="이연재" userId="045bb118-b50f-4c52-b48b-97425183e9ac" providerId="ADAL" clId="{F7A6EC22-3782-419F-A754-61BA74037A0B}" dt="2025-08-21T07:36:23.329" v="11516" actId="14100"/>
          <ac:spMkLst>
            <pc:docMk/>
            <pc:sldMk cId="3338631952" sldId="2251"/>
            <ac:spMk id="11" creationId="{9FB92FE5-7A7E-C52D-B24B-0F71890909C4}"/>
          </ac:spMkLst>
        </pc:spChg>
        <pc:spChg chg="del mod">
          <ac:chgData name="이연재" userId="045bb118-b50f-4c52-b48b-97425183e9ac" providerId="ADAL" clId="{F7A6EC22-3782-419F-A754-61BA74037A0B}" dt="2025-08-21T04:03:09.047" v="9847" actId="478"/>
          <ac:spMkLst>
            <pc:docMk/>
            <pc:sldMk cId="3338631952" sldId="2251"/>
            <ac:spMk id="16" creationId="{0440031A-E739-DB2A-5E76-653AAD52B6DF}"/>
          </ac:spMkLst>
        </pc:spChg>
        <pc:picChg chg="add mod">
          <ac:chgData name="이연재" userId="045bb118-b50f-4c52-b48b-97425183e9ac" providerId="ADAL" clId="{F7A6EC22-3782-419F-A754-61BA74037A0B}" dt="2025-08-21T01:37:04.730" v="9825"/>
          <ac:picMkLst>
            <pc:docMk/>
            <pc:sldMk cId="3338631952" sldId="2251"/>
            <ac:picMk id="10" creationId="{2A2441E3-13F5-2823-6586-FB09112B01FF}"/>
          </ac:picMkLst>
        </pc:picChg>
      </pc:sldChg>
      <pc:sldChg chg="addSp modSp add mod">
        <pc:chgData name="이연재" userId="045bb118-b50f-4c52-b48b-97425183e9ac" providerId="ADAL" clId="{F7A6EC22-3782-419F-A754-61BA74037A0B}" dt="2025-08-22T07:37:40.270" v="18313"/>
        <pc:sldMkLst>
          <pc:docMk/>
          <pc:sldMk cId="2598383684" sldId="2252"/>
        </pc:sldMkLst>
        <pc:spChg chg="mod">
          <ac:chgData name="이연재" userId="045bb118-b50f-4c52-b48b-97425183e9ac" providerId="ADAL" clId="{F7A6EC22-3782-419F-A754-61BA74037A0B}" dt="2025-08-22T07:37:40.270" v="18313"/>
          <ac:spMkLst>
            <pc:docMk/>
            <pc:sldMk cId="2598383684" sldId="2252"/>
            <ac:spMk id="3" creationId="{FB938086-629C-35E8-D639-B4849A37D742}"/>
          </ac:spMkLst>
        </pc:spChg>
        <pc:spChg chg="mod">
          <ac:chgData name="이연재" userId="045bb118-b50f-4c52-b48b-97425183e9ac" providerId="ADAL" clId="{F7A6EC22-3782-419F-A754-61BA74037A0B}" dt="2025-08-21T04:03:39.854" v="9850" actId="20577"/>
          <ac:spMkLst>
            <pc:docMk/>
            <pc:sldMk cId="2598383684" sldId="2252"/>
            <ac:spMk id="5" creationId="{5C558F6C-7FAC-C54C-B8DD-E5F6E8622D26}"/>
          </ac:spMkLst>
        </pc:spChg>
        <pc:spChg chg="mod">
          <ac:chgData name="이연재" userId="045bb118-b50f-4c52-b48b-97425183e9ac" providerId="ADAL" clId="{F7A6EC22-3782-419F-A754-61BA74037A0B}" dt="2025-08-21T04:03:39.855" v="9851" actId="20577"/>
          <ac:spMkLst>
            <pc:docMk/>
            <pc:sldMk cId="2598383684" sldId="2252"/>
            <ac:spMk id="6" creationId="{CC9D72E2-9898-C001-4977-A97A1F88A14D}"/>
          </ac:spMkLst>
        </pc:spChg>
        <pc:spChg chg="mod">
          <ac:chgData name="이연재" userId="045bb118-b50f-4c52-b48b-97425183e9ac" providerId="ADAL" clId="{F7A6EC22-3782-419F-A754-61BA74037A0B}" dt="2025-08-22T07:20:24.017" v="17773" actId="20577"/>
          <ac:spMkLst>
            <pc:docMk/>
            <pc:sldMk cId="2598383684" sldId="2252"/>
            <ac:spMk id="7" creationId="{8A9562E1-C8C5-9922-1D54-7FD7A67959F4}"/>
          </ac:spMkLst>
        </pc:spChg>
        <pc:spChg chg="mod">
          <ac:chgData name="이연재" userId="045bb118-b50f-4c52-b48b-97425183e9ac" providerId="ADAL" clId="{F7A6EC22-3782-419F-A754-61BA74037A0B}" dt="2025-08-21T04:17:09.924" v="10048" actId="20577"/>
          <ac:spMkLst>
            <pc:docMk/>
            <pc:sldMk cId="2598383684" sldId="2252"/>
            <ac:spMk id="8" creationId="{095AD471-7F7F-87E5-E2AD-96EFDA6FC0A3}"/>
          </ac:spMkLst>
        </pc:spChg>
        <pc:spChg chg="add mod">
          <ac:chgData name="이연재" userId="045bb118-b50f-4c52-b48b-97425183e9ac" providerId="ADAL" clId="{F7A6EC22-3782-419F-A754-61BA74037A0B}" dt="2025-08-21T04:04:51.520" v="9875" actId="1076"/>
          <ac:spMkLst>
            <pc:docMk/>
            <pc:sldMk cId="2598383684" sldId="2252"/>
            <ac:spMk id="12" creationId="{990E96C4-CA18-D0EF-8E48-91AB3D5A32C8}"/>
          </ac:spMkLst>
        </pc:spChg>
        <pc:spChg chg="add mod">
          <ac:chgData name="이연재" userId="045bb118-b50f-4c52-b48b-97425183e9ac" providerId="ADAL" clId="{F7A6EC22-3782-419F-A754-61BA74037A0B}" dt="2025-08-21T04:05:09.335" v="9911" actId="208"/>
          <ac:spMkLst>
            <pc:docMk/>
            <pc:sldMk cId="2598383684" sldId="2252"/>
            <ac:spMk id="13" creationId="{7E8E299D-CB7F-145C-A81D-5C3C0A96AB13}"/>
          </ac:spMkLst>
        </pc:spChg>
        <pc:spChg chg="mod">
          <ac:chgData name="이연재" userId="045bb118-b50f-4c52-b48b-97425183e9ac" providerId="ADAL" clId="{F7A6EC22-3782-419F-A754-61BA74037A0B}" dt="2025-08-21T04:04:46.569" v="9873" actId="14100"/>
          <ac:spMkLst>
            <pc:docMk/>
            <pc:sldMk cId="2598383684" sldId="2252"/>
            <ac:spMk id="16" creationId="{E7101547-6AF7-D423-1658-6D882532C3B4}"/>
          </ac:spMkLst>
        </pc:spChg>
        <pc:picChg chg="add mod modCrop">
          <ac:chgData name="이연재" userId="045bb118-b50f-4c52-b48b-97425183e9ac" providerId="ADAL" clId="{F7A6EC22-3782-419F-A754-61BA74037A0B}" dt="2025-08-21T04:04:59.842" v="9878" actId="1076"/>
          <ac:picMkLst>
            <pc:docMk/>
            <pc:sldMk cId="2598383684" sldId="2252"/>
            <ac:picMk id="11" creationId="{E83F1FB5-05F0-6995-AD38-962A840A0B15}"/>
          </ac:picMkLst>
        </pc:picChg>
      </pc:sldChg>
      <pc:sldChg chg="addSp delSp modSp add mod">
        <pc:chgData name="이연재" userId="045bb118-b50f-4c52-b48b-97425183e9ac" providerId="ADAL" clId="{F7A6EC22-3782-419F-A754-61BA74037A0B}" dt="2025-08-22T07:37:59.315" v="18319"/>
        <pc:sldMkLst>
          <pc:docMk/>
          <pc:sldMk cId="1029896078" sldId="2253"/>
        </pc:sldMkLst>
        <pc:spChg chg="mod">
          <ac:chgData name="이연재" userId="045bb118-b50f-4c52-b48b-97425183e9ac" providerId="ADAL" clId="{F7A6EC22-3782-419F-A754-61BA74037A0B}" dt="2025-08-22T07:37:54.565" v="18317"/>
          <ac:spMkLst>
            <pc:docMk/>
            <pc:sldMk cId="1029896078" sldId="2253"/>
            <ac:spMk id="3" creationId="{483E1B3D-6216-744E-7DBF-5D331AA98D26}"/>
          </ac:spMkLst>
        </pc:spChg>
        <pc:spChg chg="mod">
          <ac:chgData name="이연재" userId="045bb118-b50f-4c52-b48b-97425183e9ac" providerId="ADAL" clId="{F7A6EC22-3782-419F-A754-61BA74037A0B}" dt="2025-08-22T07:37:59.315" v="18319"/>
          <ac:spMkLst>
            <pc:docMk/>
            <pc:sldMk cId="1029896078" sldId="2253"/>
            <ac:spMk id="4" creationId="{731A39BB-A123-5C0B-8FC9-ECC6D6D9DE4E}"/>
          </ac:spMkLst>
        </pc:spChg>
        <pc:spChg chg="mod">
          <ac:chgData name="이연재" userId="045bb118-b50f-4c52-b48b-97425183e9ac" providerId="ADAL" clId="{F7A6EC22-3782-419F-A754-61BA74037A0B}" dt="2025-08-21T04:18:02.697" v="10055" actId="20577"/>
          <ac:spMkLst>
            <pc:docMk/>
            <pc:sldMk cId="1029896078" sldId="2253"/>
            <ac:spMk id="5" creationId="{8ADFFD12-0D47-7795-1B8E-713003B7A506}"/>
          </ac:spMkLst>
        </pc:spChg>
        <pc:spChg chg="mod">
          <ac:chgData name="이연재" userId="045bb118-b50f-4c52-b48b-97425183e9ac" providerId="ADAL" clId="{F7A6EC22-3782-419F-A754-61BA74037A0B}" dt="2025-08-21T04:18:02.699" v="10056" actId="20577"/>
          <ac:spMkLst>
            <pc:docMk/>
            <pc:sldMk cId="1029896078" sldId="2253"/>
            <ac:spMk id="6" creationId="{DFA78EBB-362B-A118-3BBE-3080BCC9C1D8}"/>
          </ac:spMkLst>
        </pc:spChg>
        <pc:spChg chg="mod">
          <ac:chgData name="이연재" userId="045bb118-b50f-4c52-b48b-97425183e9ac" providerId="ADAL" clId="{F7A6EC22-3782-419F-A754-61BA74037A0B}" dt="2025-08-22T07:20:44.107" v="17794" actId="20577"/>
          <ac:spMkLst>
            <pc:docMk/>
            <pc:sldMk cId="1029896078" sldId="2253"/>
            <ac:spMk id="7" creationId="{3ECE37C5-2D50-E3C7-7E71-65CE2783EC28}"/>
          </ac:spMkLst>
        </pc:spChg>
        <pc:spChg chg="mod">
          <ac:chgData name="이연재" userId="045bb118-b50f-4c52-b48b-97425183e9ac" providerId="ADAL" clId="{F7A6EC22-3782-419F-A754-61BA74037A0B}" dt="2025-08-21T04:23:01.391" v="10339" actId="20577"/>
          <ac:spMkLst>
            <pc:docMk/>
            <pc:sldMk cId="1029896078" sldId="2253"/>
            <ac:spMk id="8" creationId="{A0DFD57C-925B-D599-CD48-0FAC44436D01}"/>
          </ac:spMkLst>
        </pc:spChg>
        <pc:spChg chg="add del mod">
          <ac:chgData name="이연재" userId="045bb118-b50f-4c52-b48b-97425183e9ac" providerId="ADAL" clId="{F7A6EC22-3782-419F-A754-61BA74037A0B}" dt="2025-08-21T04:07:21.117" v="9917" actId="478"/>
          <ac:spMkLst>
            <pc:docMk/>
            <pc:sldMk cId="1029896078" sldId="2253"/>
            <ac:spMk id="11" creationId="{076A13E7-2280-D1DC-1CAF-7EB0742EDEF1}"/>
          </ac:spMkLst>
        </pc:spChg>
        <pc:spChg chg="add mod">
          <ac:chgData name="이연재" userId="045bb118-b50f-4c52-b48b-97425183e9ac" providerId="ADAL" clId="{F7A6EC22-3782-419F-A754-61BA74037A0B}" dt="2025-08-21T04:19:36.003" v="10303" actId="1038"/>
          <ac:spMkLst>
            <pc:docMk/>
            <pc:sldMk cId="1029896078" sldId="2253"/>
            <ac:spMk id="14" creationId="{1A9C301B-54B9-6AC5-66C8-D062DA9D8C65}"/>
          </ac:spMkLst>
        </pc:spChg>
        <pc:spChg chg="add mod">
          <ac:chgData name="이연재" userId="045bb118-b50f-4c52-b48b-97425183e9ac" providerId="ADAL" clId="{F7A6EC22-3782-419F-A754-61BA74037A0B}" dt="2025-08-21T04:19:42.376" v="10305" actId="1038"/>
          <ac:spMkLst>
            <pc:docMk/>
            <pc:sldMk cId="1029896078" sldId="2253"/>
            <ac:spMk id="15" creationId="{E42C1C98-DD93-3C39-AB7C-0DF26B149EEA}"/>
          </ac:spMkLst>
        </pc:spChg>
        <pc:spChg chg="mod">
          <ac:chgData name="이연재" userId="045bb118-b50f-4c52-b48b-97425183e9ac" providerId="ADAL" clId="{F7A6EC22-3782-419F-A754-61BA74037A0B}" dt="2025-08-21T04:19:49.652" v="10306" actId="208"/>
          <ac:spMkLst>
            <pc:docMk/>
            <pc:sldMk cId="1029896078" sldId="2253"/>
            <ac:spMk id="16" creationId="{989C53D4-8A2B-DC8A-132C-BF0B55563C77}"/>
          </ac:spMkLst>
        </pc:spChg>
        <pc:picChg chg="add mod modCrop">
          <ac:chgData name="이연재" userId="045bb118-b50f-4c52-b48b-97425183e9ac" providerId="ADAL" clId="{F7A6EC22-3782-419F-A754-61BA74037A0B}" dt="2025-08-21T04:19:52.915" v="10307" actId="208"/>
          <ac:picMkLst>
            <pc:docMk/>
            <pc:sldMk cId="1029896078" sldId="2253"/>
            <ac:picMk id="13" creationId="{40EB7689-15E9-9DB6-9423-E0B9728EF739}"/>
          </ac:picMkLst>
        </pc:picChg>
      </pc:sldChg>
      <pc:sldChg chg="modSp add mod">
        <pc:chgData name="이연재" userId="045bb118-b50f-4c52-b48b-97425183e9ac" providerId="ADAL" clId="{F7A6EC22-3782-419F-A754-61BA74037A0B}" dt="2025-08-22T07:37:06.139" v="18302" actId="20577"/>
        <pc:sldMkLst>
          <pc:docMk/>
          <pc:sldMk cId="3241356539" sldId="2254"/>
        </pc:sldMkLst>
        <pc:spChg chg="mod">
          <ac:chgData name="이연재" userId="045bb118-b50f-4c52-b48b-97425183e9ac" providerId="ADAL" clId="{F7A6EC22-3782-419F-A754-61BA74037A0B}" dt="2025-08-22T07:37:00.859" v="18301"/>
          <ac:spMkLst>
            <pc:docMk/>
            <pc:sldMk cId="3241356539" sldId="2254"/>
            <ac:spMk id="3" creationId="{4936DE41-F65E-8121-ACC7-6145E560C7D0}"/>
          </ac:spMkLst>
        </pc:spChg>
        <pc:spChg chg="mod">
          <ac:chgData name="이연재" userId="045bb118-b50f-4c52-b48b-97425183e9ac" providerId="ADAL" clId="{F7A6EC22-3782-419F-A754-61BA74037A0B}" dt="2025-08-22T07:37:06.139" v="18302" actId="20577"/>
          <ac:spMkLst>
            <pc:docMk/>
            <pc:sldMk cId="3241356539" sldId="2254"/>
            <ac:spMk id="4" creationId="{6309C5D1-4442-3673-AEEB-D666895858BE}"/>
          </ac:spMkLst>
        </pc:spChg>
        <pc:spChg chg="mod">
          <ac:chgData name="이연재" userId="045bb118-b50f-4c52-b48b-97425183e9ac" providerId="ADAL" clId="{F7A6EC22-3782-419F-A754-61BA74037A0B}" dt="2025-08-21T01:24:40.288" v="9658" actId="20577"/>
          <ac:spMkLst>
            <pc:docMk/>
            <pc:sldMk cId="3241356539" sldId="2254"/>
            <ac:spMk id="5" creationId="{E2D1FFA0-914B-A498-4363-BE25E864ABC8}"/>
          </ac:spMkLst>
        </pc:spChg>
        <pc:spChg chg="mod">
          <ac:chgData name="이연재" userId="045bb118-b50f-4c52-b48b-97425183e9ac" providerId="ADAL" clId="{F7A6EC22-3782-419F-A754-61BA74037A0B}" dt="2025-08-21T01:24:40.291" v="9659" actId="20577"/>
          <ac:spMkLst>
            <pc:docMk/>
            <pc:sldMk cId="3241356539" sldId="2254"/>
            <ac:spMk id="6" creationId="{4B9749A9-EBC3-77DE-A57F-A17EEEEA3BCE}"/>
          </ac:spMkLst>
        </pc:spChg>
        <pc:spChg chg="mod">
          <ac:chgData name="이연재" userId="045bb118-b50f-4c52-b48b-97425183e9ac" providerId="ADAL" clId="{F7A6EC22-3782-419F-A754-61BA74037A0B}" dt="2025-08-22T07:18:51.135" v="17733"/>
          <ac:spMkLst>
            <pc:docMk/>
            <pc:sldMk cId="3241356539" sldId="2254"/>
            <ac:spMk id="7" creationId="{E0F38BC9-7513-7BDE-5F98-13D23B44C699}"/>
          </ac:spMkLst>
        </pc:spChg>
        <pc:spChg chg="mod">
          <ac:chgData name="이연재" userId="045bb118-b50f-4c52-b48b-97425183e9ac" providerId="ADAL" clId="{F7A6EC22-3782-419F-A754-61BA74037A0B}" dt="2025-08-21T01:25:17.139" v="9694" actId="20577"/>
          <ac:spMkLst>
            <pc:docMk/>
            <pc:sldMk cId="3241356539" sldId="2254"/>
            <ac:spMk id="8" creationId="{F95F05A9-D11B-5A3F-ECA0-D269E7CCCA71}"/>
          </ac:spMkLst>
        </pc:spChg>
        <pc:spChg chg="mod">
          <ac:chgData name="이연재" userId="045bb118-b50f-4c52-b48b-97425183e9ac" providerId="ADAL" clId="{F7A6EC22-3782-419F-A754-61BA74037A0B}" dt="2025-08-21T01:25:06.994" v="9691" actId="14100"/>
          <ac:spMkLst>
            <pc:docMk/>
            <pc:sldMk cId="3241356539" sldId="2254"/>
            <ac:spMk id="16" creationId="{9DFEC31F-9721-3303-5F90-87A8A124F720}"/>
          </ac:spMkLst>
        </pc:spChg>
        <pc:picChg chg="mod modCrop">
          <ac:chgData name="이연재" userId="045bb118-b50f-4c52-b48b-97425183e9ac" providerId="ADAL" clId="{F7A6EC22-3782-419F-A754-61BA74037A0B}" dt="2025-08-21T01:24:55.064" v="9664" actId="1076"/>
          <ac:picMkLst>
            <pc:docMk/>
            <pc:sldMk cId="3241356539" sldId="2254"/>
            <ac:picMk id="11" creationId="{F95A6D5D-90A1-2255-6A0C-A3D7D4A3B8B0}"/>
          </ac:picMkLst>
        </pc:picChg>
      </pc:sldChg>
      <pc:sldChg chg="addSp delSp modSp add mod">
        <pc:chgData name="이연재" userId="045bb118-b50f-4c52-b48b-97425183e9ac" providerId="ADAL" clId="{F7A6EC22-3782-419F-A754-61BA74037A0B}" dt="2025-08-22T07:38:13.482" v="18324"/>
        <pc:sldMkLst>
          <pc:docMk/>
          <pc:sldMk cId="2615846922" sldId="2255"/>
        </pc:sldMkLst>
        <pc:spChg chg="mod">
          <ac:chgData name="이연재" userId="045bb118-b50f-4c52-b48b-97425183e9ac" providerId="ADAL" clId="{F7A6EC22-3782-419F-A754-61BA74037A0B}" dt="2025-08-22T07:38:05.250" v="18320"/>
          <ac:spMkLst>
            <pc:docMk/>
            <pc:sldMk cId="2615846922" sldId="2255"/>
            <ac:spMk id="3" creationId="{FB4CA0EC-8432-D815-A8F0-54BEA0BF6F85}"/>
          </ac:spMkLst>
        </pc:spChg>
        <pc:spChg chg="mod">
          <ac:chgData name="이연재" userId="045bb118-b50f-4c52-b48b-97425183e9ac" providerId="ADAL" clId="{F7A6EC22-3782-419F-A754-61BA74037A0B}" dt="2025-08-22T07:38:13.482" v="18324"/>
          <ac:spMkLst>
            <pc:docMk/>
            <pc:sldMk cId="2615846922" sldId="2255"/>
            <ac:spMk id="4" creationId="{01FD3302-7A19-9A13-5739-984E8AF1F52C}"/>
          </ac:spMkLst>
        </pc:spChg>
        <pc:spChg chg="mod">
          <ac:chgData name="이연재" userId="045bb118-b50f-4c52-b48b-97425183e9ac" providerId="ADAL" clId="{F7A6EC22-3782-419F-A754-61BA74037A0B}" dt="2025-08-21T04:23:53.326" v="10340" actId="20577"/>
          <ac:spMkLst>
            <pc:docMk/>
            <pc:sldMk cId="2615846922" sldId="2255"/>
            <ac:spMk id="5" creationId="{6DA69DD6-9A8F-E4EA-28B1-2383196B5B96}"/>
          </ac:spMkLst>
        </pc:spChg>
        <pc:spChg chg="mod">
          <ac:chgData name="이연재" userId="045bb118-b50f-4c52-b48b-97425183e9ac" providerId="ADAL" clId="{F7A6EC22-3782-419F-A754-61BA74037A0B}" dt="2025-08-21T04:23:53.327" v="10341" actId="20577"/>
          <ac:spMkLst>
            <pc:docMk/>
            <pc:sldMk cId="2615846922" sldId="2255"/>
            <ac:spMk id="6" creationId="{DFAB86AC-8BC5-22CC-EF90-9DC3D088B18D}"/>
          </ac:spMkLst>
        </pc:spChg>
        <pc:spChg chg="mod">
          <ac:chgData name="이연재" userId="045bb118-b50f-4c52-b48b-97425183e9ac" providerId="ADAL" clId="{F7A6EC22-3782-419F-A754-61BA74037A0B}" dt="2025-08-22T07:21:05.541" v="17798"/>
          <ac:spMkLst>
            <pc:docMk/>
            <pc:sldMk cId="2615846922" sldId="2255"/>
            <ac:spMk id="7" creationId="{D7A58005-FEC6-D1D7-AB9B-35992AAEB073}"/>
          </ac:spMkLst>
        </pc:spChg>
        <pc:spChg chg="mod">
          <ac:chgData name="이연재" userId="045bb118-b50f-4c52-b48b-97425183e9ac" providerId="ADAL" clId="{F7A6EC22-3782-419F-A754-61BA74037A0B}" dt="2025-08-21T04:23:53.330" v="10343" actId="20577"/>
          <ac:spMkLst>
            <pc:docMk/>
            <pc:sldMk cId="2615846922" sldId="2255"/>
            <ac:spMk id="8" creationId="{0AD3F997-B188-C57B-21C3-34607842B199}"/>
          </ac:spMkLst>
        </pc:spChg>
        <pc:spChg chg="add mod">
          <ac:chgData name="이연재" userId="045bb118-b50f-4c52-b48b-97425183e9ac" providerId="ADAL" clId="{F7A6EC22-3782-419F-A754-61BA74037A0B}" dt="2025-08-21T04:24:27.765" v="10358" actId="14100"/>
          <ac:spMkLst>
            <pc:docMk/>
            <pc:sldMk cId="2615846922" sldId="2255"/>
            <ac:spMk id="14" creationId="{BB929AAA-8CE7-41B8-390A-773DEFF872B5}"/>
          </ac:spMkLst>
        </pc:spChg>
        <pc:picChg chg="add del mod">
          <ac:chgData name="이연재" userId="045bb118-b50f-4c52-b48b-97425183e9ac" providerId="ADAL" clId="{F7A6EC22-3782-419F-A754-61BA74037A0B}" dt="2025-08-21T04:24:06.352" v="10348" actId="478"/>
          <ac:picMkLst>
            <pc:docMk/>
            <pc:sldMk cId="2615846922" sldId="2255"/>
            <ac:picMk id="11" creationId="{5572795F-AB40-0D27-308C-41FD87EEFA88}"/>
          </ac:picMkLst>
        </pc:picChg>
        <pc:picChg chg="add mod">
          <ac:chgData name="이연재" userId="045bb118-b50f-4c52-b48b-97425183e9ac" providerId="ADAL" clId="{F7A6EC22-3782-419F-A754-61BA74037A0B}" dt="2025-08-21T04:24:17.340" v="10356" actId="208"/>
          <ac:picMkLst>
            <pc:docMk/>
            <pc:sldMk cId="2615846922" sldId="2255"/>
            <ac:picMk id="13" creationId="{9874964A-C59C-6812-616B-5105D5B1F98C}"/>
          </ac:picMkLst>
        </pc:picChg>
      </pc:sldChg>
      <pc:sldChg chg="addSp delSp modSp add mod modClrScheme chgLayout">
        <pc:chgData name="이연재" userId="045bb118-b50f-4c52-b48b-97425183e9ac" providerId="ADAL" clId="{F7A6EC22-3782-419F-A754-61BA74037A0B}" dt="2025-08-22T07:38:33.671" v="18331"/>
        <pc:sldMkLst>
          <pc:docMk/>
          <pc:sldMk cId="1208549058" sldId="2256"/>
        </pc:sldMkLst>
        <pc:spChg chg="mod ord">
          <ac:chgData name="이연재" userId="045bb118-b50f-4c52-b48b-97425183e9ac" providerId="ADAL" clId="{F7A6EC22-3782-419F-A754-61BA74037A0B}" dt="2025-08-21T07:38:48.043" v="11536" actId="700"/>
          <ac:spMkLst>
            <pc:docMk/>
            <pc:sldMk cId="1208549058" sldId="2256"/>
            <ac:spMk id="2" creationId="{A1670A0F-8BC3-BB90-319D-179135891369}"/>
          </ac:spMkLst>
        </pc:spChg>
        <pc:spChg chg="mod ord">
          <ac:chgData name="이연재" userId="045bb118-b50f-4c52-b48b-97425183e9ac" providerId="ADAL" clId="{F7A6EC22-3782-419F-A754-61BA74037A0B}" dt="2025-08-22T07:38:26.765" v="18327"/>
          <ac:spMkLst>
            <pc:docMk/>
            <pc:sldMk cId="1208549058" sldId="2256"/>
            <ac:spMk id="3" creationId="{CE55EC34-C8CF-2389-F97D-9BDFEC2AFBD2}"/>
          </ac:spMkLst>
        </pc:spChg>
        <pc:spChg chg="del mod ord">
          <ac:chgData name="이연재" userId="045bb118-b50f-4c52-b48b-97425183e9ac" providerId="ADAL" clId="{F7A6EC22-3782-419F-A754-61BA74037A0B}" dt="2025-08-21T07:38:48.043" v="11536" actId="700"/>
          <ac:spMkLst>
            <pc:docMk/>
            <pc:sldMk cId="1208549058" sldId="2256"/>
            <ac:spMk id="4" creationId="{B75771AF-040A-0232-DA19-47F33CA8E249}"/>
          </ac:spMkLst>
        </pc:spChg>
        <pc:spChg chg="mod ord">
          <ac:chgData name="이연재" userId="045bb118-b50f-4c52-b48b-97425183e9ac" providerId="ADAL" clId="{F7A6EC22-3782-419F-A754-61BA74037A0B}" dt="2025-08-21T07:38:48.043" v="11536" actId="700"/>
          <ac:spMkLst>
            <pc:docMk/>
            <pc:sldMk cId="1208549058" sldId="2256"/>
            <ac:spMk id="5" creationId="{D42E737F-C628-9E54-ED77-F920FACA3990}"/>
          </ac:spMkLst>
        </pc:spChg>
        <pc:spChg chg="mod ord">
          <ac:chgData name="이연재" userId="045bb118-b50f-4c52-b48b-97425183e9ac" providerId="ADAL" clId="{F7A6EC22-3782-419F-A754-61BA74037A0B}" dt="2025-08-21T07:38:48.043" v="11536" actId="700"/>
          <ac:spMkLst>
            <pc:docMk/>
            <pc:sldMk cId="1208549058" sldId="2256"/>
            <ac:spMk id="6" creationId="{E1C59359-4100-1975-7BC7-026458F97828}"/>
          </ac:spMkLst>
        </pc:spChg>
        <pc:spChg chg="mod ord">
          <ac:chgData name="이연재" userId="045bb118-b50f-4c52-b48b-97425183e9ac" providerId="ADAL" clId="{F7A6EC22-3782-419F-A754-61BA74037A0B}" dt="2025-08-22T07:21:46.933" v="17825" actId="20577"/>
          <ac:spMkLst>
            <pc:docMk/>
            <pc:sldMk cId="1208549058" sldId="2256"/>
            <ac:spMk id="7" creationId="{5DA9F4FF-BBF7-5DCF-BF1C-32A8C38BFDC6}"/>
          </ac:spMkLst>
        </pc:spChg>
        <pc:spChg chg="mod ord">
          <ac:chgData name="이연재" userId="045bb118-b50f-4c52-b48b-97425183e9ac" providerId="ADAL" clId="{F7A6EC22-3782-419F-A754-61BA74037A0B}" dt="2025-08-21T07:38:48.043" v="11536" actId="700"/>
          <ac:spMkLst>
            <pc:docMk/>
            <pc:sldMk cId="1208549058" sldId="2256"/>
            <ac:spMk id="8" creationId="{DC42A831-5680-B0F5-02C0-C6E85C8A2AA8}"/>
          </ac:spMkLst>
        </pc:spChg>
        <pc:spChg chg="add mod ord">
          <ac:chgData name="이연재" userId="045bb118-b50f-4c52-b48b-97425183e9ac" providerId="ADAL" clId="{F7A6EC22-3782-419F-A754-61BA74037A0B}" dt="2025-08-22T07:38:33.671" v="18331"/>
          <ac:spMkLst>
            <pc:docMk/>
            <pc:sldMk cId="1208549058" sldId="2256"/>
            <ac:spMk id="12" creationId="{B6E16A04-8C75-C8BB-C98D-83F6C13CF858}"/>
          </ac:spMkLst>
        </pc:spChg>
        <pc:spChg chg="add del mod">
          <ac:chgData name="이연재" userId="045bb118-b50f-4c52-b48b-97425183e9ac" providerId="ADAL" clId="{F7A6EC22-3782-419F-A754-61BA74037A0B}" dt="2025-08-21T07:39:30.676" v="11682" actId="22"/>
          <ac:spMkLst>
            <pc:docMk/>
            <pc:sldMk cId="1208549058" sldId="2256"/>
            <ac:spMk id="14" creationId="{5FBD4576-C38F-19DD-9444-F810A254B239}"/>
          </ac:spMkLst>
        </pc:spChg>
        <pc:spChg chg="mod">
          <ac:chgData name="이연재" userId="045bb118-b50f-4c52-b48b-97425183e9ac" providerId="ADAL" clId="{F7A6EC22-3782-419F-A754-61BA74037A0B}" dt="2025-08-21T07:39:02.696" v="11678" actId="1037"/>
          <ac:spMkLst>
            <pc:docMk/>
            <pc:sldMk cId="1208549058" sldId="2256"/>
            <ac:spMk id="16" creationId="{C1A4B692-F1E1-41A7-7747-2A4DC66D8EFD}"/>
          </ac:spMkLst>
        </pc:spChg>
        <pc:picChg chg="add mod modCrop">
          <ac:chgData name="이연재" userId="045bb118-b50f-4c52-b48b-97425183e9ac" providerId="ADAL" clId="{F7A6EC22-3782-419F-A754-61BA74037A0B}" dt="2025-08-21T07:38:44.988" v="11535" actId="1076"/>
          <ac:picMkLst>
            <pc:docMk/>
            <pc:sldMk cId="1208549058" sldId="2256"/>
            <ac:picMk id="11" creationId="{B39E6021-2AE1-8D03-D7CD-A069564123D2}"/>
          </ac:picMkLst>
        </pc:picChg>
      </pc:sldChg>
      <pc:sldChg chg="addSp modSp add mod">
        <pc:chgData name="이연재" userId="045bb118-b50f-4c52-b48b-97425183e9ac" providerId="ADAL" clId="{F7A6EC22-3782-419F-A754-61BA74037A0B}" dt="2025-08-22T07:38:54.723" v="18338" actId="20577"/>
        <pc:sldMkLst>
          <pc:docMk/>
          <pc:sldMk cId="1818072985" sldId="2257"/>
        </pc:sldMkLst>
        <pc:spChg chg="mod">
          <ac:chgData name="이연재" userId="045bb118-b50f-4c52-b48b-97425183e9ac" providerId="ADAL" clId="{F7A6EC22-3782-419F-A754-61BA74037A0B}" dt="2025-08-22T07:38:49.465" v="18335"/>
          <ac:spMkLst>
            <pc:docMk/>
            <pc:sldMk cId="1818072985" sldId="2257"/>
            <ac:spMk id="3" creationId="{69425EFB-2A4C-DD8F-953E-99C109B168EA}"/>
          </ac:spMkLst>
        </pc:spChg>
        <pc:spChg chg="mod">
          <ac:chgData name="이연재" userId="045bb118-b50f-4c52-b48b-97425183e9ac" providerId="ADAL" clId="{F7A6EC22-3782-419F-A754-61BA74037A0B}" dt="2025-08-22T07:38:54.723" v="18338" actId="20577"/>
          <ac:spMkLst>
            <pc:docMk/>
            <pc:sldMk cId="1818072985" sldId="2257"/>
            <ac:spMk id="4" creationId="{FA73AD1B-E2B2-F1D3-26C9-760ACAF0DCB9}"/>
          </ac:spMkLst>
        </pc:spChg>
        <pc:spChg chg="mod">
          <ac:chgData name="이연재" userId="045bb118-b50f-4c52-b48b-97425183e9ac" providerId="ADAL" clId="{F7A6EC22-3782-419F-A754-61BA74037A0B}" dt="2025-08-21T07:41:39.694" v="11841"/>
          <ac:spMkLst>
            <pc:docMk/>
            <pc:sldMk cId="1818072985" sldId="2257"/>
            <ac:spMk id="5" creationId="{DB0C2B18-50A8-1258-5700-43AD037D36C5}"/>
          </ac:spMkLst>
        </pc:spChg>
        <pc:spChg chg="mod">
          <ac:chgData name="이연재" userId="045bb118-b50f-4c52-b48b-97425183e9ac" providerId="ADAL" clId="{F7A6EC22-3782-419F-A754-61BA74037A0B}" dt="2025-08-21T07:41:52.361" v="11842"/>
          <ac:spMkLst>
            <pc:docMk/>
            <pc:sldMk cId="1818072985" sldId="2257"/>
            <ac:spMk id="6" creationId="{3B357DB5-4402-703C-B8BA-5035D93CD58E}"/>
          </ac:spMkLst>
        </pc:spChg>
        <pc:spChg chg="mod">
          <ac:chgData name="이연재" userId="045bb118-b50f-4c52-b48b-97425183e9ac" providerId="ADAL" clId="{F7A6EC22-3782-419F-A754-61BA74037A0B}" dt="2025-08-22T07:22:14.299" v="17855" actId="20577"/>
          <ac:spMkLst>
            <pc:docMk/>
            <pc:sldMk cId="1818072985" sldId="2257"/>
            <ac:spMk id="7" creationId="{FD7E93E5-20B4-5484-E56C-1B2A2205F9F4}"/>
          </ac:spMkLst>
        </pc:spChg>
        <pc:spChg chg="mod">
          <ac:chgData name="이연재" userId="045bb118-b50f-4c52-b48b-97425183e9ac" providerId="ADAL" clId="{F7A6EC22-3782-419F-A754-61BA74037A0B}" dt="2025-08-21T07:43:45.227" v="11843"/>
          <ac:spMkLst>
            <pc:docMk/>
            <pc:sldMk cId="1818072985" sldId="2257"/>
            <ac:spMk id="8" creationId="{D02E45D7-CA06-96EC-6514-E186B57CAC7E}"/>
          </ac:spMkLst>
        </pc:spChg>
        <pc:spChg chg="mod">
          <ac:chgData name="이연재" userId="045bb118-b50f-4c52-b48b-97425183e9ac" providerId="ADAL" clId="{F7A6EC22-3782-419F-A754-61BA74037A0B}" dt="2025-08-21T07:44:21.975" v="11913" actId="1036"/>
          <ac:spMkLst>
            <pc:docMk/>
            <pc:sldMk cId="1818072985" sldId="2257"/>
            <ac:spMk id="16" creationId="{929904EC-6C09-99BF-1309-92696790A5C4}"/>
          </ac:spMkLst>
        </pc:spChg>
        <pc:picChg chg="add mod modCrop">
          <ac:chgData name="이연재" userId="045bb118-b50f-4c52-b48b-97425183e9ac" providerId="ADAL" clId="{F7A6EC22-3782-419F-A754-61BA74037A0B}" dt="2025-08-21T07:44:11.683" v="11850" actId="1076"/>
          <ac:picMkLst>
            <pc:docMk/>
            <pc:sldMk cId="1818072985" sldId="2257"/>
            <ac:picMk id="11" creationId="{26D5FA5C-CA67-3166-1124-A32D781E1569}"/>
          </ac:picMkLst>
        </pc:picChg>
      </pc:sldChg>
      <pc:sldChg chg="addSp delSp modSp add mod">
        <pc:chgData name="이연재" userId="045bb118-b50f-4c52-b48b-97425183e9ac" providerId="ADAL" clId="{F7A6EC22-3782-419F-A754-61BA74037A0B}" dt="2025-08-22T07:38:21.039" v="18326"/>
        <pc:sldMkLst>
          <pc:docMk/>
          <pc:sldMk cId="3159234702" sldId="2258"/>
        </pc:sldMkLst>
        <pc:spChg chg="mod">
          <ac:chgData name="이연재" userId="045bb118-b50f-4c52-b48b-97425183e9ac" providerId="ADAL" clId="{F7A6EC22-3782-419F-A754-61BA74037A0B}" dt="2025-08-22T07:38:21.039" v="18326"/>
          <ac:spMkLst>
            <pc:docMk/>
            <pc:sldMk cId="3159234702" sldId="2258"/>
            <ac:spMk id="3" creationId="{1C7328C8-55DF-1687-B1DC-FFDFB995A756}"/>
          </ac:spMkLst>
        </pc:spChg>
        <pc:spChg chg="mod">
          <ac:chgData name="이연재" userId="045bb118-b50f-4c52-b48b-97425183e9ac" providerId="ADAL" clId="{F7A6EC22-3782-419F-A754-61BA74037A0B}" dt="2025-08-22T07:38:19.154" v="18325"/>
          <ac:spMkLst>
            <pc:docMk/>
            <pc:sldMk cId="3159234702" sldId="2258"/>
            <ac:spMk id="4" creationId="{0547DA41-91E2-D968-CD4D-867EB1B48883}"/>
          </ac:spMkLst>
        </pc:spChg>
        <pc:spChg chg="mod">
          <ac:chgData name="이연재" userId="045bb118-b50f-4c52-b48b-97425183e9ac" providerId="ADAL" clId="{F7A6EC22-3782-419F-A754-61BA74037A0B}" dt="2025-08-22T07:21:12.316" v="17812" actId="20577"/>
          <ac:spMkLst>
            <pc:docMk/>
            <pc:sldMk cId="3159234702" sldId="2258"/>
            <ac:spMk id="7" creationId="{26823C3D-FCB2-F491-1427-F28510932544}"/>
          </ac:spMkLst>
        </pc:spChg>
        <pc:spChg chg="mod">
          <ac:chgData name="이연재" userId="045bb118-b50f-4c52-b48b-97425183e9ac" providerId="ADAL" clId="{F7A6EC22-3782-419F-A754-61BA74037A0B}" dt="2025-08-21T06:36:42.781" v="10477" actId="20577"/>
          <ac:spMkLst>
            <pc:docMk/>
            <pc:sldMk cId="3159234702" sldId="2258"/>
            <ac:spMk id="8" creationId="{B1EEC731-159C-5E18-9CE0-4555A97CE4F8}"/>
          </ac:spMkLst>
        </pc:spChg>
        <pc:picChg chg="add del mod">
          <ac:chgData name="이연재" userId="045bb118-b50f-4c52-b48b-97425183e9ac" providerId="ADAL" clId="{F7A6EC22-3782-419F-A754-61BA74037A0B}" dt="2025-08-21T04:25:08.165" v="10400" actId="21"/>
          <ac:picMkLst>
            <pc:docMk/>
            <pc:sldMk cId="3159234702" sldId="2258"/>
            <ac:picMk id="11" creationId="{80A1446E-32EC-C1E0-B14B-000FC3CCB89E}"/>
          </ac:picMkLst>
        </pc:picChg>
      </pc:sldChg>
      <pc:sldChg chg="addSp delSp modSp add mod">
        <pc:chgData name="이연재" userId="045bb118-b50f-4c52-b48b-97425183e9ac" providerId="ADAL" clId="{F7A6EC22-3782-419F-A754-61BA74037A0B}" dt="2025-08-22T07:38:37.370" v="18332"/>
        <pc:sldMkLst>
          <pc:docMk/>
          <pc:sldMk cId="39214994" sldId="2259"/>
        </pc:sldMkLst>
        <pc:spChg chg="mod">
          <ac:chgData name="이연재" userId="045bb118-b50f-4c52-b48b-97425183e9ac" providerId="ADAL" clId="{F7A6EC22-3782-419F-A754-61BA74037A0B}" dt="2025-08-22T07:38:29.813" v="18330"/>
          <ac:spMkLst>
            <pc:docMk/>
            <pc:sldMk cId="39214994" sldId="2259"/>
            <ac:spMk id="3" creationId="{9047FBE3-C759-311B-36E1-F2995F222C9A}"/>
          </ac:spMkLst>
        </pc:spChg>
        <pc:spChg chg="add mod">
          <ac:chgData name="이연재" userId="045bb118-b50f-4c52-b48b-97425183e9ac" providerId="ADAL" clId="{F7A6EC22-3782-419F-A754-61BA74037A0B}" dt="2025-08-21T07:39:34.040" v="11686" actId="1035"/>
          <ac:spMkLst>
            <pc:docMk/>
            <pc:sldMk cId="39214994" sldId="2259"/>
            <ac:spMk id="4" creationId="{901232DD-2946-620B-382B-02304058C7D7}"/>
          </ac:spMkLst>
        </pc:spChg>
        <pc:spChg chg="mod">
          <ac:chgData name="이연재" userId="045bb118-b50f-4c52-b48b-97425183e9ac" providerId="ADAL" clId="{F7A6EC22-3782-419F-A754-61BA74037A0B}" dt="2025-08-22T07:21:56.700" v="17837" actId="20577"/>
          <ac:spMkLst>
            <pc:docMk/>
            <pc:sldMk cId="39214994" sldId="2259"/>
            <ac:spMk id="7" creationId="{DF4BC394-A9D4-82D8-48CD-29BE1B7B6761}"/>
          </ac:spMkLst>
        </pc:spChg>
        <pc:spChg chg="mod">
          <ac:chgData name="이연재" userId="045bb118-b50f-4c52-b48b-97425183e9ac" providerId="ADAL" clId="{F7A6EC22-3782-419F-A754-61BA74037A0B}" dt="2025-08-21T07:40:03.460" v="11731"/>
          <ac:spMkLst>
            <pc:docMk/>
            <pc:sldMk cId="39214994" sldId="2259"/>
            <ac:spMk id="8" creationId="{0D92871D-F2F4-2457-4A2F-8F9A7BF457C8}"/>
          </ac:spMkLst>
        </pc:spChg>
        <pc:spChg chg="add mod">
          <ac:chgData name="이연재" userId="045bb118-b50f-4c52-b48b-97425183e9ac" providerId="ADAL" clId="{F7A6EC22-3782-419F-A754-61BA74037A0B}" dt="2025-08-21T07:39:44.803" v="11727" actId="1038"/>
          <ac:spMkLst>
            <pc:docMk/>
            <pc:sldMk cId="39214994" sldId="2259"/>
            <ac:spMk id="10" creationId="{68980D61-23B9-A771-AAE7-A52C9259176B}"/>
          </ac:spMkLst>
        </pc:spChg>
        <pc:spChg chg="mod">
          <ac:chgData name="이연재" userId="045bb118-b50f-4c52-b48b-97425183e9ac" providerId="ADAL" clId="{F7A6EC22-3782-419F-A754-61BA74037A0B}" dt="2025-08-22T07:38:37.370" v="18332"/>
          <ac:spMkLst>
            <pc:docMk/>
            <pc:sldMk cId="39214994" sldId="2259"/>
            <ac:spMk id="12" creationId="{ECF97C70-64AA-0C56-EE6A-4A52609FE4DA}"/>
          </ac:spMkLst>
        </pc:spChg>
        <pc:spChg chg="add del">
          <ac:chgData name="이연재" userId="045bb118-b50f-4c52-b48b-97425183e9ac" providerId="ADAL" clId="{F7A6EC22-3782-419F-A754-61BA74037A0B}" dt="2025-08-22T07:38:29.099" v="18329" actId="22"/>
          <ac:spMkLst>
            <pc:docMk/>
            <pc:sldMk cId="39214994" sldId="2259"/>
            <ac:spMk id="13" creationId="{E59FC37A-C39F-ED6D-4ED9-B905927E8347}"/>
          </ac:spMkLst>
        </pc:spChg>
        <pc:picChg chg="mod">
          <ac:chgData name="이연재" userId="045bb118-b50f-4c52-b48b-97425183e9ac" providerId="ADAL" clId="{F7A6EC22-3782-419F-A754-61BA74037A0B}" dt="2025-08-21T07:39:36.632" v="11688" actId="1076"/>
          <ac:picMkLst>
            <pc:docMk/>
            <pc:sldMk cId="39214994" sldId="2259"/>
            <ac:picMk id="11" creationId="{28D8A3DE-54D1-87BA-64B9-C671F9D3F698}"/>
          </ac:picMkLst>
        </pc:picChg>
      </pc:sldChg>
      <pc:sldChg chg="addSp modSp add mod">
        <pc:chgData name="이연재" userId="045bb118-b50f-4c52-b48b-97425183e9ac" providerId="ADAL" clId="{F7A6EC22-3782-419F-A754-61BA74037A0B}" dt="2025-08-22T07:39:52.600" v="18352"/>
        <pc:sldMkLst>
          <pc:docMk/>
          <pc:sldMk cId="3827819441" sldId="2260"/>
        </pc:sldMkLst>
        <pc:spChg chg="mod">
          <ac:chgData name="이연재" userId="045bb118-b50f-4c52-b48b-97425183e9ac" providerId="ADAL" clId="{F7A6EC22-3782-419F-A754-61BA74037A0B}" dt="2025-08-22T07:39:27.527" v="18346"/>
          <ac:spMkLst>
            <pc:docMk/>
            <pc:sldMk cId="3827819441" sldId="2260"/>
            <ac:spMk id="3" creationId="{B3CFC78D-D568-E1E9-60E1-7188FDF7A182}"/>
          </ac:spMkLst>
        </pc:spChg>
        <pc:spChg chg="mod">
          <ac:chgData name="이연재" userId="045bb118-b50f-4c52-b48b-97425183e9ac" providerId="ADAL" clId="{F7A6EC22-3782-419F-A754-61BA74037A0B}" dt="2025-08-22T07:39:52.600" v="18352"/>
          <ac:spMkLst>
            <pc:docMk/>
            <pc:sldMk cId="3827819441" sldId="2260"/>
            <ac:spMk id="4" creationId="{C59F2055-99E2-5D7A-E198-567CF535B252}"/>
          </ac:spMkLst>
        </pc:spChg>
        <pc:spChg chg="mod">
          <ac:chgData name="이연재" userId="045bb118-b50f-4c52-b48b-97425183e9ac" providerId="ADAL" clId="{F7A6EC22-3782-419F-A754-61BA74037A0B}" dt="2025-08-21T07:51:30.760" v="12040" actId="20577"/>
          <ac:spMkLst>
            <pc:docMk/>
            <pc:sldMk cId="3827819441" sldId="2260"/>
            <ac:spMk id="5" creationId="{239568FE-3BF8-6054-64DE-099968D23A73}"/>
          </ac:spMkLst>
        </pc:spChg>
        <pc:spChg chg="mod">
          <ac:chgData name="이연재" userId="045bb118-b50f-4c52-b48b-97425183e9ac" providerId="ADAL" clId="{F7A6EC22-3782-419F-A754-61BA74037A0B}" dt="2025-08-21T07:51:30.761" v="12041" actId="20577"/>
          <ac:spMkLst>
            <pc:docMk/>
            <pc:sldMk cId="3827819441" sldId="2260"/>
            <ac:spMk id="6" creationId="{8B1FAD5B-552C-4FEC-D8DF-90FFA704E8A9}"/>
          </ac:spMkLst>
        </pc:spChg>
        <pc:spChg chg="mod">
          <ac:chgData name="이연재" userId="045bb118-b50f-4c52-b48b-97425183e9ac" providerId="ADAL" clId="{F7A6EC22-3782-419F-A754-61BA74037A0B}" dt="2025-08-21T07:51:30.763" v="12042" actId="20577"/>
          <ac:spMkLst>
            <pc:docMk/>
            <pc:sldMk cId="3827819441" sldId="2260"/>
            <ac:spMk id="7" creationId="{D07FCCE4-BECF-B393-B908-3A3564444CBC}"/>
          </ac:spMkLst>
        </pc:spChg>
        <pc:spChg chg="mod">
          <ac:chgData name="이연재" userId="045bb118-b50f-4c52-b48b-97425183e9ac" providerId="ADAL" clId="{F7A6EC22-3782-419F-A754-61BA74037A0B}" dt="2025-08-21T07:51:30.764" v="12043" actId="20577"/>
          <ac:spMkLst>
            <pc:docMk/>
            <pc:sldMk cId="3827819441" sldId="2260"/>
            <ac:spMk id="8" creationId="{76191524-8E62-DD49-A9FC-BCF7CB976233}"/>
          </ac:spMkLst>
        </pc:spChg>
        <pc:spChg chg="add mod">
          <ac:chgData name="이연재" userId="045bb118-b50f-4c52-b48b-97425183e9ac" providerId="ADAL" clId="{F7A6EC22-3782-419F-A754-61BA74037A0B}" dt="2025-08-21T07:52:10.039" v="12100" actId="571"/>
          <ac:spMkLst>
            <pc:docMk/>
            <pc:sldMk cId="3827819441" sldId="2260"/>
            <ac:spMk id="12" creationId="{615BB3F2-F2B7-00D2-D438-5DC3306297CA}"/>
          </ac:spMkLst>
        </pc:spChg>
        <pc:spChg chg="mod">
          <ac:chgData name="이연재" userId="045bb118-b50f-4c52-b48b-97425183e9ac" providerId="ADAL" clId="{F7A6EC22-3782-419F-A754-61BA74037A0B}" dt="2025-08-21T07:52:06.425" v="12099" actId="1037"/>
          <ac:spMkLst>
            <pc:docMk/>
            <pc:sldMk cId="3827819441" sldId="2260"/>
            <ac:spMk id="16" creationId="{FD8B60BF-18C5-B2FF-7795-9D2E865F9FAB}"/>
          </ac:spMkLst>
        </pc:spChg>
        <pc:picChg chg="add mod modCrop">
          <ac:chgData name="이연재" userId="045bb118-b50f-4c52-b48b-97425183e9ac" providerId="ADAL" clId="{F7A6EC22-3782-419F-A754-61BA74037A0B}" dt="2025-08-21T07:51:58.891" v="12052" actId="732"/>
          <ac:picMkLst>
            <pc:docMk/>
            <pc:sldMk cId="3827819441" sldId="2260"/>
            <ac:picMk id="11" creationId="{083F7E25-D2BA-32DD-ECDF-61316DA5C706}"/>
          </ac:picMkLst>
        </pc:picChg>
      </pc:sldChg>
      <pc:sldChg chg="addSp modSp add mod">
        <pc:chgData name="이연재" userId="045bb118-b50f-4c52-b48b-97425183e9ac" providerId="ADAL" clId="{F7A6EC22-3782-419F-A754-61BA74037A0B}" dt="2025-08-22T07:39:34.714" v="18348" actId="20577"/>
        <pc:sldMkLst>
          <pc:docMk/>
          <pc:sldMk cId="3762326054" sldId="2261"/>
        </pc:sldMkLst>
        <pc:spChg chg="mod">
          <ac:chgData name="이연재" userId="045bb118-b50f-4c52-b48b-97425183e9ac" providerId="ADAL" clId="{F7A6EC22-3782-419F-A754-61BA74037A0B}" dt="2025-08-22T07:39:33.806" v="18347"/>
          <ac:spMkLst>
            <pc:docMk/>
            <pc:sldMk cId="3762326054" sldId="2261"/>
            <ac:spMk id="3" creationId="{B4A98574-67A6-B555-6E2C-9B8896BEC2A2}"/>
          </ac:spMkLst>
        </pc:spChg>
        <pc:spChg chg="mod">
          <ac:chgData name="이연재" userId="045bb118-b50f-4c52-b48b-97425183e9ac" providerId="ADAL" clId="{F7A6EC22-3782-419F-A754-61BA74037A0B}" dt="2025-08-22T07:39:34.714" v="18348" actId="20577"/>
          <ac:spMkLst>
            <pc:docMk/>
            <pc:sldMk cId="3762326054" sldId="2261"/>
            <ac:spMk id="4" creationId="{93DB82C9-153F-C1DB-F860-D244C2150DF1}"/>
          </ac:spMkLst>
        </pc:spChg>
        <pc:spChg chg="mod">
          <ac:chgData name="이연재" userId="045bb118-b50f-4c52-b48b-97425183e9ac" providerId="ADAL" clId="{F7A6EC22-3782-419F-A754-61BA74037A0B}" dt="2025-08-21T07:52:41.883" v="12103" actId="20577"/>
          <ac:spMkLst>
            <pc:docMk/>
            <pc:sldMk cId="3762326054" sldId="2261"/>
            <ac:spMk id="5" creationId="{A230885D-7E71-CB67-72A7-AB3D6748850B}"/>
          </ac:spMkLst>
        </pc:spChg>
        <pc:spChg chg="mod">
          <ac:chgData name="이연재" userId="045bb118-b50f-4c52-b48b-97425183e9ac" providerId="ADAL" clId="{F7A6EC22-3782-419F-A754-61BA74037A0B}" dt="2025-08-21T07:52:41.884" v="12104" actId="20577"/>
          <ac:spMkLst>
            <pc:docMk/>
            <pc:sldMk cId="3762326054" sldId="2261"/>
            <ac:spMk id="6" creationId="{0889A78C-5DB6-E833-E426-9D6DF4170517}"/>
          </ac:spMkLst>
        </pc:spChg>
        <pc:spChg chg="mod">
          <ac:chgData name="이연재" userId="045bb118-b50f-4c52-b48b-97425183e9ac" providerId="ADAL" clId="{F7A6EC22-3782-419F-A754-61BA74037A0B}" dt="2025-08-21T07:52:41.885" v="12105" actId="20577"/>
          <ac:spMkLst>
            <pc:docMk/>
            <pc:sldMk cId="3762326054" sldId="2261"/>
            <ac:spMk id="7" creationId="{5D8AB400-8B45-367D-A48D-44ACC32DEA77}"/>
          </ac:spMkLst>
        </pc:spChg>
        <pc:spChg chg="mod">
          <ac:chgData name="이연재" userId="045bb118-b50f-4c52-b48b-97425183e9ac" providerId="ADAL" clId="{F7A6EC22-3782-419F-A754-61BA74037A0B}" dt="2025-08-21T07:52:47.972" v="12110" actId="20577"/>
          <ac:spMkLst>
            <pc:docMk/>
            <pc:sldMk cId="3762326054" sldId="2261"/>
            <ac:spMk id="8" creationId="{CAF55FCD-7C70-9D5B-6DB6-40258467CB61}"/>
          </ac:spMkLst>
        </pc:spChg>
        <pc:spChg chg="add mod">
          <ac:chgData name="이연재" userId="045bb118-b50f-4c52-b48b-97425183e9ac" providerId="ADAL" clId="{F7A6EC22-3782-419F-A754-61BA74037A0B}" dt="2025-08-21T07:53:36.250" v="12268" actId="1035"/>
          <ac:spMkLst>
            <pc:docMk/>
            <pc:sldMk cId="3762326054" sldId="2261"/>
            <ac:spMk id="12" creationId="{EEC54C12-FD0C-18A6-5BAA-28A048F8B0B5}"/>
          </ac:spMkLst>
        </pc:spChg>
        <pc:spChg chg="mod">
          <ac:chgData name="이연재" userId="045bb118-b50f-4c52-b48b-97425183e9ac" providerId="ADAL" clId="{F7A6EC22-3782-419F-A754-61BA74037A0B}" dt="2025-08-21T07:53:29.835" v="12220" actId="1037"/>
          <ac:spMkLst>
            <pc:docMk/>
            <pc:sldMk cId="3762326054" sldId="2261"/>
            <ac:spMk id="16" creationId="{BF4EEFB2-1BA4-9198-A5CF-DA6415D3144B}"/>
          </ac:spMkLst>
        </pc:spChg>
        <pc:picChg chg="add mod modCrop">
          <ac:chgData name="이연재" userId="045bb118-b50f-4c52-b48b-97425183e9ac" providerId="ADAL" clId="{F7A6EC22-3782-419F-A754-61BA74037A0B}" dt="2025-08-21T07:53:15.097" v="12115" actId="1076"/>
          <ac:picMkLst>
            <pc:docMk/>
            <pc:sldMk cId="3762326054" sldId="2261"/>
            <ac:picMk id="11" creationId="{D185C159-AE35-90A2-0C76-37BC880EC235}"/>
          </ac:picMkLst>
        </pc:picChg>
      </pc:sldChg>
      <pc:sldChg chg="addSp modSp add mod">
        <pc:chgData name="이연재" userId="045bb118-b50f-4c52-b48b-97425183e9ac" providerId="ADAL" clId="{F7A6EC22-3782-419F-A754-61BA74037A0B}" dt="2025-08-22T07:40:19.774" v="18358"/>
        <pc:sldMkLst>
          <pc:docMk/>
          <pc:sldMk cId="1073112018" sldId="2262"/>
        </pc:sldMkLst>
        <pc:spChg chg="mod">
          <ac:chgData name="이연재" userId="045bb118-b50f-4c52-b48b-97425183e9ac" providerId="ADAL" clId="{F7A6EC22-3782-419F-A754-61BA74037A0B}" dt="2025-08-22T07:40:11.295" v="18355"/>
          <ac:spMkLst>
            <pc:docMk/>
            <pc:sldMk cId="1073112018" sldId="2262"/>
            <ac:spMk id="3" creationId="{9A40AADE-0937-66CB-54D6-A6BCEBFC4E82}"/>
          </ac:spMkLst>
        </pc:spChg>
        <pc:spChg chg="mod">
          <ac:chgData name="이연재" userId="045bb118-b50f-4c52-b48b-97425183e9ac" providerId="ADAL" clId="{F7A6EC22-3782-419F-A754-61BA74037A0B}" dt="2025-08-22T07:40:19.774" v="18358"/>
          <ac:spMkLst>
            <pc:docMk/>
            <pc:sldMk cId="1073112018" sldId="2262"/>
            <ac:spMk id="4" creationId="{00E08F16-755F-04A2-4C40-8684609F0AB6}"/>
          </ac:spMkLst>
        </pc:spChg>
        <pc:spChg chg="mod">
          <ac:chgData name="이연재" userId="045bb118-b50f-4c52-b48b-97425183e9ac" providerId="ADAL" clId="{F7A6EC22-3782-419F-A754-61BA74037A0B}" dt="2025-08-21T07:55:10.010" v="12359" actId="20577"/>
          <ac:spMkLst>
            <pc:docMk/>
            <pc:sldMk cId="1073112018" sldId="2262"/>
            <ac:spMk id="5" creationId="{01572692-D8A7-FD15-A1FA-911A3A41D076}"/>
          </ac:spMkLst>
        </pc:spChg>
        <pc:spChg chg="mod">
          <ac:chgData name="이연재" userId="045bb118-b50f-4c52-b48b-97425183e9ac" providerId="ADAL" clId="{F7A6EC22-3782-419F-A754-61BA74037A0B}" dt="2025-08-21T07:55:11.509" v="12360" actId="20577"/>
          <ac:spMkLst>
            <pc:docMk/>
            <pc:sldMk cId="1073112018" sldId="2262"/>
            <ac:spMk id="6" creationId="{15E8B041-20DD-57D7-C870-D269DC52E355}"/>
          </ac:spMkLst>
        </pc:spChg>
        <pc:spChg chg="mod">
          <ac:chgData name="이연재" userId="045bb118-b50f-4c52-b48b-97425183e9ac" providerId="ADAL" clId="{F7A6EC22-3782-419F-A754-61BA74037A0B}" dt="2025-08-21T07:53:59.637" v="12272" actId="20577"/>
          <ac:spMkLst>
            <pc:docMk/>
            <pc:sldMk cId="1073112018" sldId="2262"/>
            <ac:spMk id="7" creationId="{1C9DA766-3DFA-B658-16C5-4A78F471F048}"/>
          </ac:spMkLst>
        </pc:spChg>
        <pc:spChg chg="mod">
          <ac:chgData name="이연재" userId="045bb118-b50f-4c52-b48b-97425183e9ac" providerId="ADAL" clId="{F7A6EC22-3782-419F-A754-61BA74037A0B}" dt="2025-08-21T07:59:23.282" v="12927" actId="20577"/>
          <ac:spMkLst>
            <pc:docMk/>
            <pc:sldMk cId="1073112018" sldId="2262"/>
            <ac:spMk id="8" creationId="{19445D1B-8C56-6744-1B77-DC652233BCF6}"/>
          </ac:spMkLst>
        </pc:spChg>
        <pc:spChg chg="mod">
          <ac:chgData name="이연재" userId="045bb118-b50f-4c52-b48b-97425183e9ac" providerId="ADAL" clId="{F7A6EC22-3782-419F-A754-61BA74037A0B}" dt="2025-08-21T07:55:04.787" v="12358" actId="1036"/>
          <ac:spMkLst>
            <pc:docMk/>
            <pc:sldMk cId="1073112018" sldId="2262"/>
            <ac:spMk id="16" creationId="{26BF942F-EE10-73E4-D689-4259B193572D}"/>
          </ac:spMkLst>
        </pc:spChg>
        <pc:picChg chg="add mod modCrop">
          <ac:chgData name="이연재" userId="045bb118-b50f-4c52-b48b-97425183e9ac" providerId="ADAL" clId="{F7A6EC22-3782-419F-A754-61BA74037A0B}" dt="2025-08-21T07:54:57.605" v="12283" actId="1076"/>
          <ac:picMkLst>
            <pc:docMk/>
            <pc:sldMk cId="1073112018" sldId="2262"/>
            <ac:picMk id="11" creationId="{B1DDB347-CAFF-142B-72A4-77BD4ACA5B35}"/>
          </ac:picMkLst>
        </pc:picChg>
      </pc:sldChg>
      <pc:sldChg chg="addSp modSp add mod">
        <pc:chgData name="이연재" userId="045bb118-b50f-4c52-b48b-97425183e9ac" providerId="ADAL" clId="{F7A6EC22-3782-419F-A754-61BA74037A0B}" dt="2025-08-22T07:40:50.701" v="18365"/>
        <pc:sldMkLst>
          <pc:docMk/>
          <pc:sldMk cId="672952159" sldId="2263"/>
        </pc:sldMkLst>
        <pc:spChg chg="mod">
          <ac:chgData name="이연재" userId="045bb118-b50f-4c52-b48b-97425183e9ac" providerId="ADAL" clId="{F7A6EC22-3782-419F-A754-61BA74037A0B}" dt="2025-08-22T07:40:35.477" v="18361"/>
          <ac:spMkLst>
            <pc:docMk/>
            <pc:sldMk cId="672952159" sldId="2263"/>
            <ac:spMk id="3" creationId="{1BD64D1A-BD64-07BB-D073-4F6755039E3B}"/>
          </ac:spMkLst>
        </pc:spChg>
        <pc:spChg chg="mod">
          <ac:chgData name="이연재" userId="045bb118-b50f-4c52-b48b-97425183e9ac" providerId="ADAL" clId="{F7A6EC22-3782-419F-A754-61BA74037A0B}" dt="2025-08-22T07:40:50.701" v="18365"/>
          <ac:spMkLst>
            <pc:docMk/>
            <pc:sldMk cId="672952159" sldId="2263"/>
            <ac:spMk id="4" creationId="{A14D1797-6531-5AB8-BD6F-EFB182EB662E}"/>
          </ac:spMkLst>
        </pc:spChg>
        <pc:spChg chg="mod">
          <ac:chgData name="이연재" userId="045bb118-b50f-4c52-b48b-97425183e9ac" providerId="ADAL" clId="{F7A6EC22-3782-419F-A754-61BA74037A0B}" dt="2025-08-21T08:06:18.405" v="12940" actId="20577"/>
          <ac:spMkLst>
            <pc:docMk/>
            <pc:sldMk cId="672952159" sldId="2263"/>
            <ac:spMk id="5" creationId="{F330FA78-21B2-71AD-2A11-6D94115B07F4}"/>
          </ac:spMkLst>
        </pc:spChg>
        <pc:spChg chg="mod">
          <ac:chgData name="이연재" userId="045bb118-b50f-4c52-b48b-97425183e9ac" providerId="ADAL" clId="{F7A6EC22-3782-419F-A754-61BA74037A0B}" dt="2025-08-21T08:06:18.406" v="12941" actId="20577"/>
          <ac:spMkLst>
            <pc:docMk/>
            <pc:sldMk cId="672952159" sldId="2263"/>
            <ac:spMk id="6" creationId="{847461BE-1E8F-ABCC-D380-07278422E557}"/>
          </ac:spMkLst>
        </pc:spChg>
        <pc:spChg chg="mod">
          <ac:chgData name="이연재" userId="045bb118-b50f-4c52-b48b-97425183e9ac" providerId="ADAL" clId="{F7A6EC22-3782-419F-A754-61BA74037A0B}" dt="2025-08-22T07:22:52.810" v="17867" actId="20577"/>
          <ac:spMkLst>
            <pc:docMk/>
            <pc:sldMk cId="672952159" sldId="2263"/>
            <ac:spMk id="7" creationId="{4F18213E-6B68-0289-B6FC-3D8512280DAD}"/>
          </ac:spMkLst>
        </pc:spChg>
        <pc:spChg chg="mod">
          <ac:chgData name="이연재" userId="045bb118-b50f-4c52-b48b-97425183e9ac" providerId="ADAL" clId="{F7A6EC22-3782-419F-A754-61BA74037A0B}" dt="2025-08-21T08:06:22.992" v="12946" actId="20577"/>
          <ac:spMkLst>
            <pc:docMk/>
            <pc:sldMk cId="672952159" sldId="2263"/>
            <ac:spMk id="8" creationId="{D4828B56-7FAA-AFD8-D089-7844322EA7E8}"/>
          </ac:spMkLst>
        </pc:spChg>
        <pc:spChg chg="mod">
          <ac:chgData name="이연재" userId="045bb118-b50f-4c52-b48b-97425183e9ac" providerId="ADAL" clId="{F7A6EC22-3782-419F-A754-61BA74037A0B}" dt="2025-08-21T08:06:56.569" v="13023" actId="1037"/>
          <ac:spMkLst>
            <pc:docMk/>
            <pc:sldMk cId="672952159" sldId="2263"/>
            <ac:spMk id="16" creationId="{7C02FFE0-4C0E-5688-DD10-E7F2000127B5}"/>
          </ac:spMkLst>
        </pc:spChg>
        <pc:picChg chg="add mod">
          <ac:chgData name="이연재" userId="045bb118-b50f-4c52-b48b-97425183e9ac" providerId="ADAL" clId="{F7A6EC22-3782-419F-A754-61BA74037A0B}" dt="2025-08-21T08:06:59.158" v="13024" actId="208"/>
          <ac:picMkLst>
            <pc:docMk/>
            <pc:sldMk cId="672952159" sldId="2263"/>
            <ac:picMk id="11" creationId="{6D72F0BD-F96C-6B0E-F239-68C044A64F87}"/>
          </ac:picMkLst>
        </pc:picChg>
      </pc:sldChg>
      <pc:sldChg chg="addSp delSp modSp add mod">
        <pc:chgData name="이연재" userId="045bb118-b50f-4c52-b48b-97425183e9ac" providerId="ADAL" clId="{F7A6EC22-3782-419F-A754-61BA74037A0B}" dt="2025-08-22T07:39:13.465" v="18342"/>
        <pc:sldMkLst>
          <pc:docMk/>
          <pc:sldMk cId="1813953250" sldId="2264"/>
        </pc:sldMkLst>
        <pc:spChg chg="mod">
          <ac:chgData name="이연재" userId="045bb118-b50f-4c52-b48b-97425183e9ac" providerId="ADAL" clId="{F7A6EC22-3782-419F-A754-61BA74037A0B}" dt="2025-08-22T07:39:13.465" v="18342"/>
          <ac:spMkLst>
            <pc:docMk/>
            <pc:sldMk cId="1813953250" sldId="2264"/>
            <ac:spMk id="3" creationId="{977789AE-6B95-68FD-2CB5-3F5EF670B4A5}"/>
          </ac:spMkLst>
        </pc:spChg>
        <pc:spChg chg="mod">
          <ac:chgData name="이연재" userId="045bb118-b50f-4c52-b48b-97425183e9ac" providerId="ADAL" clId="{F7A6EC22-3782-419F-A754-61BA74037A0B}" dt="2025-08-22T07:38:59.553" v="18340" actId="20577"/>
          <ac:spMkLst>
            <pc:docMk/>
            <pc:sldMk cId="1813953250" sldId="2264"/>
            <ac:spMk id="4" creationId="{9412D686-F21B-E231-F374-E6107444BE56}"/>
          </ac:spMkLst>
        </pc:spChg>
        <pc:spChg chg="mod">
          <ac:chgData name="이연재" userId="045bb118-b50f-4c52-b48b-97425183e9ac" providerId="ADAL" clId="{F7A6EC22-3782-419F-A754-61BA74037A0B}" dt="2025-08-21T07:44:41.872" v="11915" actId="20577"/>
          <ac:spMkLst>
            <pc:docMk/>
            <pc:sldMk cId="1813953250" sldId="2264"/>
            <ac:spMk id="5" creationId="{0AFFA525-25A2-67F8-A375-60C3F5221223}"/>
          </ac:spMkLst>
        </pc:spChg>
        <pc:spChg chg="mod">
          <ac:chgData name="이연재" userId="045bb118-b50f-4c52-b48b-97425183e9ac" providerId="ADAL" clId="{F7A6EC22-3782-419F-A754-61BA74037A0B}" dt="2025-08-21T07:44:41.874" v="11916" actId="20577"/>
          <ac:spMkLst>
            <pc:docMk/>
            <pc:sldMk cId="1813953250" sldId="2264"/>
            <ac:spMk id="6" creationId="{E140596B-D605-08BD-4031-CEAE1889B0C7}"/>
          </ac:spMkLst>
        </pc:spChg>
        <pc:spChg chg="mod">
          <ac:chgData name="이연재" userId="045bb118-b50f-4c52-b48b-97425183e9ac" providerId="ADAL" clId="{F7A6EC22-3782-419F-A754-61BA74037A0B}" dt="2025-08-21T07:44:41.875" v="11917" actId="20577"/>
          <ac:spMkLst>
            <pc:docMk/>
            <pc:sldMk cId="1813953250" sldId="2264"/>
            <ac:spMk id="7" creationId="{D4B79062-0D3D-9DC0-D251-E1A1D675ED26}"/>
          </ac:spMkLst>
        </pc:spChg>
        <pc:spChg chg="mod">
          <ac:chgData name="이연재" userId="045bb118-b50f-4c52-b48b-97425183e9ac" providerId="ADAL" clId="{F7A6EC22-3782-419F-A754-61BA74037A0B}" dt="2025-08-21T07:44:46.387" v="11921" actId="20577"/>
          <ac:spMkLst>
            <pc:docMk/>
            <pc:sldMk cId="1813953250" sldId="2264"/>
            <ac:spMk id="8" creationId="{36833D11-8B81-38FE-7872-97B2371DC36D}"/>
          </ac:spMkLst>
        </pc:spChg>
        <pc:spChg chg="mod">
          <ac:chgData name="이연재" userId="045bb118-b50f-4c52-b48b-97425183e9ac" providerId="ADAL" clId="{F7A6EC22-3782-419F-A754-61BA74037A0B}" dt="2025-08-21T07:47:37.212" v="11961" actId="14100"/>
          <ac:spMkLst>
            <pc:docMk/>
            <pc:sldMk cId="1813953250" sldId="2264"/>
            <ac:spMk id="16" creationId="{B96B8B99-BDCF-6946-34D5-22E66625B4F0}"/>
          </ac:spMkLst>
        </pc:spChg>
        <pc:picChg chg="del mod modCrop">
          <ac:chgData name="이연재" userId="045bb118-b50f-4c52-b48b-97425183e9ac" providerId="ADAL" clId="{F7A6EC22-3782-419F-A754-61BA74037A0B}" dt="2025-08-21T07:47:18.971" v="11924" actId="478"/>
          <ac:picMkLst>
            <pc:docMk/>
            <pc:sldMk cId="1813953250" sldId="2264"/>
            <ac:picMk id="11" creationId="{05049557-7667-67D7-7C1A-22EDE5A07930}"/>
          </ac:picMkLst>
        </pc:picChg>
        <pc:picChg chg="add mod">
          <ac:chgData name="이연재" userId="045bb118-b50f-4c52-b48b-97425183e9ac" providerId="ADAL" clId="{F7A6EC22-3782-419F-A754-61BA74037A0B}" dt="2025-08-21T07:47:27.862" v="11930" actId="1037"/>
          <ac:picMkLst>
            <pc:docMk/>
            <pc:sldMk cId="1813953250" sldId="2264"/>
            <ac:picMk id="12" creationId="{1A148503-6CB0-FD1E-CD76-046D90D14D95}"/>
          </ac:picMkLst>
        </pc:picChg>
      </pc:sldChg>
      <pc:sldChg chg="modSp add mod">
        <pc:chgData name="이연재" userId="045bb118-b50f-4c52-b48b-97425183e9ac" providerId="ADAL" clId="{F7A6EC22-3782-419F-A754-61BA74037A0B}" dt="2025-08-22T07:39:15.584" v="18343"/>
        <pc:sldMkLst>
          <pc:docMk/>
          <pc:sldMk cId="2679874769" sldId="2265"/>
        </pc:sldMkLst>
        <pc:spChg chg="mod">
          <ac:chgData name="이연재" userId="045bb118-b50f-4c52-b48b-97425183e9ac" providerId="ADAL" clId="{F7A6EC22-3782-419F-A754-61BA74037A0B}" dt="2025-08-22T07:39:15.584" v="18343"/>
          <ac:spMkLst>
            <pc:docMk/>
            <pc:sldMk cId="2679874769" sldId="2265"/>
            <ac:spMk id="3" creationId="{2FCFECCD-C699-B29C-4F35-369D5FFE3FB5}"/>
          </ac:spMkLst>
        </pc:spChg>
        <pc:spChg chg="mod">
          <ac:chgData name="이연재" userId="045bb118-b50f-4c52-b48b-97425183e9ac" providerId="ADAL" clId="{F7A6EC22-3782-419F-A754-61BA74037A0B}" dt="2025-08-22T07:39:02.408" v="18341"/>
          <ac:spMkLst>
            <pc:docMk/>
            <pc:sldMk cId="2679874769" sldId="2265"/>
            <ac:spMk id="4" creationId="{7D06A253-3428-FC20-F3CC-3F29E9E0F09D}"/>
          </ac:spMkLst>
        </pc:spChg>
        <pc:spChg chg="mod">
          <ac:chgData name="이연재" userId="045bb118-b50f-4c52-b48b-97425183e9ac" providerId="ADAL" clId="{F7A6EC22-3782-419F-A754-61BA74037A0B}" dt="2025-08-21T07:47:58.662" v="11963" actId="20577"/>
          <ac:spMkLst>
            <pc:docMk/>
            <pc:sldMk cId="2679874769" sldId="2265"/>
            <ac:spMk id="5" creationId="{BEEB5FF0-67BC-9F89-13D5-824216098250}"/>
          </ac:spMkLst>
        </pc:spChg>
        <pc:spChg chg="mod">
          <ac:chgData name="이연재" userId="045bb118-b50f-4c52-b48b-97425183e9ac" providerId="ADAL" clId="{F7A6EC22-3782-419F-A754-61BA74037A0B}" dt="2025-08-21T07:47:58.664" v="11964" actId="20577"/>
          <ac:spMkLst>
            <pc:docMk/>
            <pc:sldMk cId="2679874769" sldId="2265"/>
            <ac:spMk id="6" creationId="{EDED3007-509C-6ED7-17FC-5F089092B6EA}"/>
          </ac:spMkLst>
        </pc:spChg>
        <pc:spChg chg="mod">
          <ac:chgData name="이연재" userId="045bb118-b50f-4c52-b48b-97425183e9ac" providerId="ADAL" clId="{F7A6EC22-3782-419F-A754-61BA74037A0B}" dt="2025-08-22T07:22:30.458" v="17861" actId="20577"/>
          <ac:spMkLst>
            <pc:docMk/>
            <pc:sldMk cId="2679874769" sldId="2265"/>
            <ac:spMk id="7" creationId="{2F09061F-8D3D-AC6B-9D24-D4AAE18D0BA7}"/>
          </ac:spMkLst>
        </pc:spChg>
        <pc:spChg chg="mod">
          <ac:chgData name="이연재" userId="045bb118-b50f-4c52-b48b-97425183e9ac" providerId="ADAL" clId="{F7A6EC22-3782-419F-A754-61BA74037A0B}" dt="2025-08-21T07:47:59.924" v="11967"/>
          <ac:spMkLst>
            <pc:docMk/>
            <pc:sldMk cId="2679874769" sldId="2265"/>
            <ac:spMk id="8" creationId="{DD2050E0-F96A-6434-8D52-86EC8940D5E6}"/>
          </ac:spMkLst>
        </pc:spChg>
        <pc:spChg chg="mod">
          <ac:chgData name="이연재" userId="045bb118-b50f-4c52-b48b-97425183e9ac" providerId="ADAL" clId="{F7A6EC22-3782-419F-A754-61BA74037A0B}" dt="2025-08-21T07:48:18.978" v="12038" actId="1037"/>
          <ac:spMkLst>
            <pc:docMk/>
            <pc:sldMk cId="2679874769" sldId="2265"/>
            <ac:spMk id="16" creationId="{56701F3F-3DE3-AF42-37A4-B80A3833FB56}"/>
          </ac:spMkLst>
        </pc:spChg>
      </pc:sldChg>
      <pc:sldChg chg="addSp modSp add mod">
        <pc:chgData name="이연재" userId="045bb118-b50f-4c52-b48b-97425183e9ac" providerId="ADAL" clId="{F7A6EC22-3782-419F-A754-61BA74037A0B}" dt="2025-08-22T07:40:45.717" v="18364"/>
        <pc:sldMkLst>
          <pc:docMk/>
          <pc:sldMk cId="3565273872" sldId="2266"/>
        </pc:sldMkLst>
        <pc:spChg chg="mod">
          <ac:chgData name="이연재" userId="045bb118-b50f-4c52-b48b-97425183e9ac" providerId="ADAL" clId="{F7A6EC22-3782-419F-A754-61BA74037A0B}" dt="2025-08-22T07:40:41.059" v="18362"/>
          <ac:spMkLst>
            <pc:docMk/>
            <pc:sldMk cId="3565273872" sldId="2266"/>
            <ac:spMk id="3" creationId="{7E45D65C-F925-BC19-86FE-077A903992DD}"/>
          </ac:spMkLst>
        </pc:spChg>
        <pc:spChg chg="mod">
          <ac:chgData name="이연재" userId="045bb118-b50f-4c52-b48b-97425183e9ac" providerId="ADAL" clId="{F7A6EC22-3782-419F-A754-61BA74037A0B}" dt="2025-08-22T07:40:45.717" v="18364"/>
          <ac:spMkLst>
            <pc:docMk/>
            <pc:sldMk cId="3565273872" sldId="2266"/>
            <ac:spMk id="4" creationId="{EA3440AB-98E7-62BF-3C7A-BCE2F945EA16}"/>
          </ac:spMkLst>
        </pc:spChg>
        <pc:spChg chg="mod">
          <ac:chgData name="이연재" userId="045bb118-b50f-4c52-b48b-97425183e9ac" providerId="ADAL" clId="{F7A6EC22-3782-419F-A754-61BA74037A0B}" dt="2025-08-21T08:07:09.352" v="13025" actId="20577"/>
          <ac:spMkLst>
            <pc:docMk/>
            <pc:sldMk cId="3565273872" sldId="2266"/>
            <ac:spMk id="5" creationId="{48360D17-B098-AE1E-136E-78BE4669DD2D}"/>
          </ac:spMkLst>
        </pc:spChg>
        <pc:spChg chg="mod">
          <ac:chgData name="이연재" userId="045bb118-b50f-4c52-b48b-97425183e9ac" providerId="ADAL" clId="{F7A6EC22-3782-419F-A754-61BA74037A0B}" dt="2025-08-21T08:07:09.353" v="13026" actId="20577"/>
          <ac:spMkLst>
            <pc:docMk/>
            <pc:sldMk cId="3565273872" sldId="2266"/>
            <ac:spMk id="6" creationId="{8C4A3CA1-67B6-17A1-86F1-F66F227C2030}"/>
          </ac:spMkLst>
        </pc:spChg>
        <pc:spChg chg="mod">
          <ac:chgData name="이연재" userId="045bb118-b50f-4c52-b48b-97425183e9ac" providerId="ADAL" clId="{F7A6EC22-3782-419F-A754-61BA74037A0B}" dt="2025-08-22T07:22:56.473" v="17878" actId="20577"/>
          <ac:spMkLst>
            <pc:docMk/>
            <pc:sldMk cId="3565273872" sldId="2266"/>
            <ac:spMk id="7" creationId="{0A625DD5-F927-E465-9563-0E3F770ED8D2}"/>
          </ac:spMkLst>
        </pc:spChg>
        <pc:spChg chg="mod">
          <ac:chgData name="이연재" userId="045bb118-b50f-4c52-b48b-97425183e9ac" providerId="ADAL" clId="{F7A6EC22-3782-419F-A754-61BA74037A0B}" dt="2025-08-22T07:22:59.424" v="17879" actId="20577"/>
          <ac:spMkLst>
            <pc:docMk/>
            <pc:sldMk cId="3565273872" sldId="2266"/>
            <ac:spMk id="8" creationId="{ABA05138-7F94-A313-7E10-70D9AA6E1B97}"/>
          </ac:spMkLst>
        </pc:spChg>
        <pc:spChg chg="mod">
          <ac:chgData name="이연재" userId="045bb118-b50f-4c52-b48b-97425183e9ac" providerId="ADAL" clId="{F7A6EC22-3782-419F-A754-61BA74037A0B}" dt="2025-08-21T08:07:40.053" v="13114" actId="1038"/>
          <ac:spMkLst>
            <pc:docMk/>
            <pc:sldMk cId="3565273872" sldId="2266"/>
            <ac:spMk id="16" creationId="{74E7FA1E-6D45-99FA-6668-9AF6F17336FF}"/>
          </ac:spMkLst>
        </pc:spChg>
        <pc:picChg chg="add mod">
          <ac:chgData name="이연재" userId="045bb118-b50f-4c52-b48b-97425183e9ac" providerId="ADAL" clId="{F7A6EC22-3782-419F-A754-61BA74037A0B}" dt="2025-08-21T08:07:28.956" v="13033" actId="1076"/>
          <ac:picMkLst>
            <pc:docMk/>
            <pc:sldMk cId="3565273872" sldId="2266"/>
            <ac:picMk id="11" creationId="{8AD75807-0379-61F5-F795-8692204725E3}"/>
          </ac:picMkLst>
        </pc:picChg>
      </pc:sldChg>
      <pc:sldChg chg="addSp modSp add mod">
        <pc:chgData name="이연재" userId="045bb118-b50f-4c52-b48b-97425183e9ac" providerId="ADAL" clId="{F7A6EC22-3782-419F-A754-61BA74037A0B}" dt="2025-08-22T07:41:30.001" v="18378" actId="20577"/>
        <pc:sldMkLst>
          <pc:docMk/>
          <pc:sldMk cId="2979295327" sldId="2267"/>
        </pc:sldMkLst>
        <pc:spChg chg="mod">
          <ac:chgData name="이연재" userId="045bb118-b50f-4c52-b48b-97425183e9ac" providerId="ADAL" clId="{F7A6EC22-3782-419F-A754-61BA74037A0B}" dt="2025-08-22T07:40:59.743" v="18368"/>
          <ac:spMkLst>
            <pc:docMk/>
            <pc:sldMk cId="2979295327" sldId="2267"/>
            <ac:spMk id="3" creationId="{4BFD5715-FDB2-07A5-0511-34C245937129}"/>
          </ac:spMkLst>
        </pc:spChg>
        <pc:spChg chg="mod">
          <ac:chgData name="이연재" userId="045bb118-b50f-4c52-b48b-97425183e9ac" providerId="ADAL" clId="{F7A6EC22-3782-419F-A754-61BA74037A0B}" dt="2025-08-22T07:41:09.253" v="18371"/>
          <ac:spMkLst>
            <pc:docMk/>
            <pc:sldMk cId="2979295327" sldId="2267"/>
            <ac:spMk id="4" creationId="{E0CA4B06-3352-7651-7579-555C3C0468A0}"/>
          </ac:spMkLst>
        </pc:spChg>
        <pc:spChg chg="mod">
          <ac:chgData name="이연재" userId="045bb118-b50f-4c52-b48b-97425183e9ac" providerId="ADAL" clId="{F7A6EC22-3782-419F-A754-61BA74037A0B}" dt="2025-08-22T07:41:28.389" v="18377" actId="20577"/>
          <ac:spMkLst>
            <pc:docMk/>
            <pc:sldMk cId="2979295327" sldId="2267"/>
            <ac:spMk id="5" creationId="{6C684F39-D243-5C7F-CB9F-C66876403EA0}"/>
          </ac:spMkLst>
        </pc:spChg>
        <pc:spChg chg="mod">
          <ac:chgData name="이연재" userId="045bb118-b50f-4c52-b48b-97425183e9ac" providerId="ADAL" clId="{F7A6EC22-3782-419F-A754-61BA74037A0B}" dt="2025-08-22T07:41:30.001" v="18378" actId="20577"/>
          <ac:spMkLst>
            <pc:docMk/>
            <pc:sldMk cId="2979295327" sldId="2267"/>
            <ac:spMk id="6" creationId="{1EEC0A9C-7287-4C10-CB22-093F14CF53E8}"/>
          </ac:spMkLst>
        </pc:spChg>
        <pc:spChg chg="mod">
          <ac:chgData name="이연재" userId="045bb118-b50f-4c52-b48b-97425183e9ac" providerId="ADAL" clId="{F7A6EC22-3782-419F-A754-61BA74037A0B}" dt="2025-08-21T08:07:57.029" v="13116"/>
          <ac:spMkLst>
            <pc:docMk/>
            <pc:sldMk cId="2979295327" sldId="2267"/>
            <ac:spMk id="8" creationId="{C10C4BC2-B159-EDF4-E0B2-3F6F02803286}"/>
          </ac:spMkLst>
        </pc:spChg>
        <pc:spChg chg="mod">
          <ac:chgData name="이연재" userId="045bb118-b50f-4c52-b48b-97425183e9ac" providerId="ADAL" clId="{F7A6EC22-3782-419F-A754-61BA74037A0B}" dt="2025-08-21T08:08:55.104" v="13194" actId="1037"/>
          <ac:spMkLst>
            <pc:docMk/>
            <pc:sldMk cId="2979295327" sldId="2267"/>
            <ac:spMk id="16" creationId="{B4E35F6B-6FF7-0A3D-81E7-E088FA72403C}"/>
          </ac:spMkLst>
        </pc:spChg>
        <pc:picChg chg="add mod">
          <ac:chgData name="이연재" userId="045bb118-b50f-4c52-b48b-97425183e9ac" providerId="ADAL" clId="{F7A6EC22-3782-419F-A754-61BA74037A0B}" dt="2025-08-21T08:08:47.538" v="13120" actId="1076"/>
          <ac:picMkLst>
            <pc:docMk/>
            <pc:sldMk cId="2979295327" sldId="2267"/>
            <ac:picMk id="11" creationId="{7561F130-88EB-FD70-1A7E-2541529DCBFF}"/>
          </ac:picMkLst>
        </pc:picChg>
      </pc:sldChg>
      <pc:sldChg chg="addSp delSp modSp add mod">
        <pc:chgData name="이연재" userId="045bb118-b50f-4c52-b48b-97425183e9ac" providerId="ADAL" clId="{F7A6EC22-3782-419F-A754-61BA74037A0B}" dt="2025-08-22T07:41:17.741" v="18375"/>
        <pc:sldMkLst>
          <pc:docMk/>
          <pc:sldMk cId="3451112051" sldId="2268"/>
        </pc:sldMkLst>
        <pc:spChg chg="mod">
          <ac:chgData name="이연재" userId="045bb118-b50f-4c52-b48b-97425183e9ac" providerId="ADAL" clId="{F7A6EC22-3782-419F-A754-61BA74037A0B}" dt="2025-08-22T07:41:01.789" v="18369"/>
          <ac:spMkLst>
            <pc:docMk/>
            <pc:sldMk cId="3451112051" sldId="2268"/>
            <ac:spMk id="3" creationId="{55A7F2FE-E4B3-8B73-C415-EED0FA8BA6C4}"/>
          </ac:spMkLst>
        </pc:spChg>
        <pc:spChg chg="mod">
          <ac:chgData name="이연재" userId="045bb118-b50f-4c52-b48b-97425183e9ac" providerId="ADAL" clId="{F7A6EC22-3782-419F-A754-61BA74037A0B}" dt="2025-08-22T07:41:17.741" v="18375"/>
          <ac:spMkLst>
            <pc:docMk/>
            <pc:sldMk cId="3451112051" sldId="2268"/>
            <ac:spMk id="4" creationId="{4EA71883-E662-C9F1-34AA-8FD794871175}"/>
          </ac:spMkLst>
        </pc:spChg>
        <pc:spChg chg="mod">
          <ac:chgData name="이연재" userId="045bb118-b50f-4c52-b48b-97425183e9ac" providerId="ADAL" clId="{F7A6EC22-3782-419F-A754-61BA74037A0B}" dt="2025-08-21T08:10:07.430" v="13391" actId="20577"/>
          <ac:spMkLst>
            <pc:docMk/>
            <pc:sldMk cId="3451112051" sldId="2268"/>
            <ac:spMk id="5" creationId="{0DA57F8E-315C-45C6-F48E-B2DCC2F0600E}"/>
          </ac:spMkLst>
        </pc:spChg>
        <pc:spChg chg="mod">
          <ac:chgData name="이연재" userId="045bb118-b50f-4c52-b48b-97425183e9ac" providerId="ADAL" clId="{F7A6EC22-3782-419F-A754-61BA74037A0B}" dt="2025-08-21T08:10:07.431" v="13392" actId="20577"/>
          <ac:spMkLst>
            <pc:docMk/>
            <pc:sldMk cId="3451112051" sldId="2268"/>
            <ac:spMk id="6" creationId="{78D72896-7310-E6F5-696E-422E612E08BC}"/>
          </ac:spMkLst>
        </pc:spChg>
        <pc:spChg chg="mod">
          <ac:chgData name="이연재" userId="045bb118-b50f-4c52-b48b-97425183e9ac" providerId="ADAL" clId="{F7A6EC22-3782-419F-A754-61BA74037A0B}" dt="2025-08-21T08:10:07.432" v="13393" actId="20577"/>
          <ac:spMkLst>
            <pc:docMk/>
            <pc:sldMk cId="3451112051" sldId="2268"/>
            <ac:spMk id="7" creationId="{286CCF13-92AF-34C0-F31A-481AEE03A21A}"/>
          </ac:spMkLst>
        </pc:spChg>
        <pc:spChg chg="mod">
          <ac:chgData name="이연재" userId="045bb118-b50f-4c52-b48b-97425183e9ac" providerId="ADAL" clId="{F7A6EC22-3782-419F-A754-61BA74037A0B}" dt="2025-08-21T08:10:13.488" v="13429" actId="20577"/>
          <ac:spMkLst>
            <pc:docMk/>
            <pc:sldMk cId="3451112051" sldId="2268"/>
            <ac:spMk id="8" creationId="{EB369428-4FCB-705B-4F3A-0104A4686D50}"/>
          </ac:spMkLst>
        </pc:spChg>
        <pc:spChg chg="add del">
          <ac:chgData name="이연재" userId="045bb118-b50f-4c52-b48b-97425183e9ac" providerId="ADAL" clId="{F7A6EC22-3782-419F-A754-61BA74037A0B}" dt="2025-08-21T08:09:13.602" v="13201" actId="22"/>
          <ac:spMkLst>
            <pc:docMk/>
            <pc:sldMk cId="3451112051" sldId="2268"/>
            <ac:spMk id="11" creationId="{281DCAB8-30A8-0EB8-7F6D-F943BE4A992D}"/>
          </ac:spMkLst>
        </pc:spChg>
        <pc:spChg chg="mod">
          <ac:chgData name="이연재" userId="045bb118-b50f-4c52-b48b-97425183e9ac" providerId="ADAL" clId="{F7A6EC22-3782-419F-A754-61BA74037A0B}" dt="2025-08-21T08:09:51.068" v="13353" actId="1037"/>
          <ac:spMkLst>
            <pc:docMk/>
            <pc:sldMk cId="3451112051" sldId="2268"/>
            <ac:spMk id="16" creationId="{AC7A8970-B9C5-246B-43FE-1A8592BDC2DE}"/>
          </ac:spMkLst>
        </pc:spChg>
        <pc:picChg chg="add mod">
          <ac:chgData name="이연재" userId="045bb118-b50f-4c52-b48b-97425183e9ac" providerId="ADAL" clId="{F7A6EC22-3782-419F-A754-61BA74037A0B}" dt="2025-08-21T08:09:34.870" v="13210" actId="1076"/>
          <ac:picMkLst>
            <pc:docMk/>
            <pc:sldMk cId="3451112051" sldId="2268"/>
            <ac:picMk id="13" creationId="{D540DD6E-EA91-8E3B-B0FB-9BC090FFF575}"/>
          </ac:picMkLst>
        </pc:picChg>
      </pc:sldChg>
      <pc:sldChg chg="addSp delSp modSp add mod">
        <pc:chgData name="이연재" userId="045bb118-b50f-4c52-b48b-97425183e9ac" providerId="ADAL" clId="{F7A6EC22-3782-419F-A754-61BA74037A0B}" dt="2025-08-22T07:41:56.961" v="18381"/>
        <pc:sldMkLst>
          <pc:docMk/>
          <pc:sldMk cId="2023027307" sldId="2269"/>
        </pc:sldMkLst>
        <pc:spChg chg="mod">
          <ac:chgData name="이연재" userId="045bb118-b50f-4c52-b48b-97425183e9ac" providerId="ADAL" clId="{F7A6EC22-3782-419F-A754-61BA74037A0B}" dt="2025-08-22T00:36:49.594" v="13488"/>
          <ac:spMkLst>
            <pc:docMk/>
            <pc:sldMk cId="2023027307" sldId="2269"/>
            <ac:spMk id="3" creationId="{967CCA78-D87C-622B-6EFA-29CC4F1C8E79}"/>
          </ac:spMkLst>
        </pc:spChg>
        <pc:spChg chg="mod">
          <ac:chgData name="이연재" userId="045bb118-b50f-4c52-b48b-97425183e9ac" providerId="ADAL" clId="{F7A6EC22-3782-419F-A754-61BA74037A0B}" dt="2025-08-22T00:36:50.811" v="13491" actId="20577"/>
          <ac:spMkLst>
            <pc:docMk/>
            <pc:sldMk cId="2023027307" sldId="2269"/>
            <ac:spMk id="4" creationId="{857435CB-12B4-FF84-36F0-ABF650AC346C}"/>
          </ac:spMkLst>
        </pc:spChg>
        <pc:spChg chg="mod">
          <ac:chgData name="이연재" userId="045bb118-b50f-4c52-b48b-97425183e9ac" providerId="ADAL" clId="{F7A6EC22-3782-419F-A754-61BA74037A0B}" dt="2025-08-22T07:41:51.445" v="18379"/>
          <ac:spMkLst>
            <pc:docMk/>
            <pc:sldMk cId="2023027307" sldId="2269"/>
            <ac:spMk id="5" creationId="{AE376375-4848-26F5-1035-62F402022F8E}"/>
          </ac:spMkLst>
        </pc:spChg>
        <pc:spChg chg="mod">
          <ac:chgData name="이연재" userId="045bb118-b50f-4c52-b48b-97425183e9ac" providerId="ADAL" clId="{F7A6EC22-3782-419F-A754-61BA74037A0B}" dt="2025-08-22T07:41:56.961" v="18381"/>
          <ac:spMkLst>
            <pc:docMk/>
            <pc:sldMk cId="2023027307" sldId="2269"/>
            <ac:spMk id="6" creationId="{2ECFBC63-F104-03EF-D981-4C9024E944CA}"/>
          </ac:spMkLst>
        </pc:spChg>
        <pc:spChg chg="mod">
          <ac:chgData name="이연재" userId="045bb118-b50f-4c52-b48b-97425183e9ac" providerId="ADAL" clId="{F7A6EC22-3782-419F-A754-61BA74037A0B}" dt="2025-08-22T07:23:21.550" v="17898" actId="20577"/>
          <ac:spMkLst>
            <pc:docMk/>
            <pc:sldMk cId="2023027307" sldId="2269"/>
            <ac:spMk id="7" creationId="{3C66042A-7AAB-BDC2-4087-9E956F15548C}"/>
          </ac:spMkLst>
        </pc:spChg>
        <pc:spChg chg="mod">
          <ac:chgData name="이연재" userId="045bb118-b50f-4c52-b48b-97425183e9ac" providerId="ADAL" clId="{F7A6EC22-3782-419F-A754-61BA74037A0B}" dt="2025-08-22T04:39:08.898" v="15067" actId="20577"/>
          <ac:spMkLst>
            <pc:docMk/>
            <pc:sldMk cId="2023027307" sldId="2269"/>
            <ac:spMk id="8" creationId="{D3742AE1-1DA5-888D-E43E-489FECC4D0CF}"/>
          </ac:spMkLst>
        </pc:spChg>
        <pc:spChg chg="del">
          <ac:chgData name="이연재" userId="045bb118-b50f-4c52-b48b-97425183e9ac" providerId="ADAL" clId="{F7A6EC22-3782-419F-A754-61BA74037A0B}" dt="2025-08-22T00:36:18.662" v="13476" actId="478"/>
          <ac:spMkLst>
            <pc:docMk/>
            <pc:sldMk cId="2023027307" sldId="2269"/>
            <ac:spMk id="12" creationId="{94088B33-3421-DB6F-48B1-336B357346CA}"/>
          </ac:spMkLst>
        </pc:spChg>
        <pc:spChg chg="add mod">
          <ac:chgData name="이연재" userId="045bb118-b50f-4c52-b48b-97425183e9ac" providerId="ADAL" clId="{F7A6EC22-3782-419F-A754-61BA74037A0B}" dt="2025-08-22T02:40:14.439" v="14503" actId="14100"/>
          <ac:spMkLst>
            <pc:docMk/>
            <pc:sldMk cId="2023027307" sldId="2269"/>
            <ac:spMk id="14" creationId="{EFE1D65F-ECA8-E3CF-2606-4BAA4EA9E85C}"/>
          </ac:spMkLst>
        </pc:spChg>
        <pc:spChg chg="add mod">
          <ac:chgData name="이연재" userId="045bb118-b50f-4c52-b48b-97425183e9ac" providerId="ADAL" clId="{F7A6EC22-3782-419F-A754-61BA74037A0B}" dt="2025-08-22T02:40:10.331" v="14501" actId="14100"/>
          <ac:spMkLst>
            <pc:docMk/>
            <pc:sldMk cId="2023027307" sldId="2269"/>
            <ac:spMk id="15" creationId="{AB6B78F7-8B88-D4CB-4C43-714B4C388E39}"/>
          </ac:spMkLst>
        </pc:spChg>
        <pc:picChg chg="del">
          <ac:chgData name="이연재" userId="045bb118-b50f-4c52-b48b-97425183e9ac" providerId="ADAL" clId="{F7A6EC22-3782-419F-A754-61BA74037A0B}" dt="2025-08-22T00:36:18.662" v="13476" actId="478"/>
          <ac:picMkLst>
            <pc:docMk/>
            <pc:sldMk cId="2023027307" sldId="2269"/>
            <ac:picMk id="11" creationId="{02E0B540-93CF-BA93-703D-E0F72EB8B3D3}"/>
          </ac:picMkLst>
        </pc:picChg>
        <pc:picChg chg="add mod">
          <ac:chgData name="이연재" userId="045bb118-b50f-4c52-b48b-97425183e9ac" providerId="ADAL" clId="{F7A6EC22-3782-419F-A754-61BA74037A0B}" dt="2025-08-22T02:40:08.288" v="14498" actId="14100"/>
          <ac:picMkLst>
            <pc:docMk/>
            <pc:sldMk cId="2023027307" sldId="2269"/>
            <ac:picMk id="13" creationId="{3A0461E8-5870-5344-BBA6-4A8FE5BDDDE4}"/>
          </ac:picMkLst>
        </pc:picChg>
      </pc:sldChg>
      <pc:sldChg chg="add del">
        <pc:chgData name="이연재" userId="045bb118-b50f-4c52-b48b-97425183e9ac" providerId="ADAL" clId="{F7A6EC22-3782-419F-A754-61BA74037A0B}" dt="2025-08-21T08:10:19.176" v="13430" actId="47"/>
        <pc:sldMkLst>
          <pc:docMk/>
          <pc:sldMk cId="3591616553" sldId="2269"/>
        </pc:sldMkLst>
      </pc:sldChg>
      <pc:sldChg chg="add del">
        <pc:chgData name="이연재" userId="045bb118-b50f-4c52-b48b-97425183e9ac" providerId="ADAL" clId="{F7A6EC22-3782-419F-A754-61BA74037A0B}" dt="2025-08-21T08:10:19.176" v="13430" actId="47"/>
        <pc:sldMkLst>
          <pc:docMk/>
          <pc:sldMk cId="64626723" sldId="2270"/>
        </pc:sldMkLst>
      </pc:sldChg>
      <pc:sldChg chg="add del">
        <pc:chgData name="이연재" userId="045bb118-b50f-4c52-b48b-97425183e9ac" providerId="ADAL" clId="{F7A6EC22-3782-419F-A754-61BA74037A0B}" dt="2025-08-22T00:36:30.356" v="13483"/>
        <pc:sldMkLst>
          <pc:docMk/>
          <pc:sldMk cId="2627640080" sldId="2270"/>
        </pc:sldMkLst>
      </pc:sldChg>
      <pc:sldChg chg="addSp modSp add mod">
        <pc:chgData name="이연재" userId="045bb118-b50f-4c52-b48b-97425183e9ac" providerId="ADAL" clId="{F7A6EC22-3782-419F-A754-61BA74037A0B}" dt="2025-08-22T07:42:02.567" v="18382"/>
        <pc:sldMkLst>
          <pc:docMk/>
          <pc:sldMk cId="3116826466" sldId="2270"/>
        </pc:sldMkLst>
        <pc:spChg chg="mod">
          <ac:chgData name="이연재" userId="045bb118-b50f-4c52-b48b-97425183e9ac" providerId="ADAL" clId="{F7A6EC22-3782-419F-A754-61BA74037A0B}" dt="2025-08-22T01:48:23.857" v="13829"/>
          <ac:spMkLst>
            <pc:docMk/>
            <pc:sldMk cId="3116826466" sldId="2270"/>
            <ac:spMk id="3" creationId="{56765137-BAB3-C813-501A-97CAF616AA32}"/>
          </ac:spMkLst>
        </pc:spChg>
        <pc:spChg chg="mod">
          <ac:chgData name="이연재" userId="045bb118-b50f-4c52-b48b-97425183e9ac" providerId="ADAL" clId="{F7A6EC22-3782-419F-A754-61BA74037A0B}" dt="2025-08-22T01:48:24.781" v="13830" actId="20577"/>
          <ac:spMkLst>
            <pc:docMk/>
            <pc:sldMk cId="3116826466" sldId="2270"/>
            <ac:spMk id="4" creationId="{4D8A3A56-760A-F61E-C5E8-6A610829595A}"/>
          </ac:spMkLst>
        </pc:spChg>
        <pc:spChg chg="mod">
          <ac:chgData name="이연재" userId="045bb118-b50f-4c52-b48b-97425183e9ac" providerId="ADAL" clId="{F7A6EC22-3782-419F-A754-61BA74037A0B}" dt="2025-08-22T01:48:19.106" v="13827"/>
          <ac:spMkLst>
            <pc:docMk/>
            <pc:sldMk cId="3116826466" sldId="2270"/>
            <ac:spMk id="5" creationId="{DC63C166-54BE-AA6A-F6B0-A1B0D1E3F37C}"/>
          </ac:spMkLst>
        </pc:spChg>
        <pc:spChg chg="mod">
          <ac:chgData name="이연재" userId="045bb118-b50f-4c52-b48b-97425183e9ac" providerId="ADAL" clId="{F7A6EC22-3782-419F-A754-61BA74037A0B}" dt="2025-08-22T07:42:02.567" v="18382"/>
          <ac:spMkLst>
            <pc:docMk/>
            <pc:sldMk cId="3116826466" sldId="2270"/>
            <ac:spMk id="6" creationId="{4CE87E34-34A9-1C9A-AF1D-37BCB791B80F}"/>
          </ac:spMkLst>
        </pc:spChg>
        <pc:spChg chg="mod">
          <ac:chgData name="이연재" userId="045bb118-b50f-4c52-b48b-97425183e9ac" providerId="ADAL" clId="{F7A6EC22-3782-419F-A754-61BA74037A0B}" dt="2025-08-22T07:23:26.473" v="17911"/>
          <ac:spMkLst>
            <pc:docMk/>
            <pc:sldMk cId="3116826466" sldId="2270"/>
            <ac:spMk id="7" creationId="{BC4AEF10-4AF9-7DEE-9F16-AA891FDA4240}"/>
          </ac:spMkLst>
        </pc:spChg>
        <pc:spChg chg="mod">
          <ac:chgData name="이연재" userId="045bb118-b50f-4c52-b48b-97425183e9ac" providerId="ADAL" clId="{F7A6EC22-3782-419F-A754-61BA74037A0B}" dt="2025-08-22T02:38:22.427" v="14459" actId="20577"/>
          <ac:spMkLst>
            <pc:docMk/>
            <pc:sldMk cId="3116826466" sldId="2270"/>
            <ac:spMk id="8" creationId="{9C155AD9-B0CE-8860-E0D7-92001D430848}"/>
          </ac:spMkLst>
        </pc:spChg>
        <pc:spChg chg="add mod">
          <ac:chgData name="이연재" userId="045bb118-b50f-4c52-b48b-97425183e9ac" providerId="ADAL" clId="{F7A6EC22-3782-419F-A754-61BA74037A0B}" dt="2025-08-22T02:34:53.158" v="14403" actId="14100"/>
          <ac:spMkLst>
            <pc:docMk/>
            <pc:sldMk cId="3116826466" sldId="2270"/>
            <ac:spMk id="12" creationId="{57881D55-98AE-FD17-48F6-A3F71C6D70FD}"/>
          </ac:spMkLst>
        </pc:spChg>
        <pc:picChg chg="add mod modCrop">
          <ac:chgData name="이연재" userId="045bb118-b50f-4c52-b48b-97425183e9ac" providerId="ADAL" clId="{F7A6EC22-3782-419F-A754-61BA74037A0B}" dt="2025-08-22T02:34:47.859" v="14394" actId="1076"/>
          <ac:picMkLst>
            <pc:docMk/>
            <pc:sldMk cId="3116826466" sldId="2270"/>
            <ac:picMk id="11" creationId="{7B2AB730-55E6-B9B9-64DB-90B2C9D3F796}"/>
          </ac:picMkLst>
        </pc:picChg>
      </pc:sldChg>
      <pc:sldChg chg="addSp delSp modSp add mod ord">
        <pc:chgData name="이연재" userId="045bb118-b50f-4c52-b48b-97425183e9ac" providerId="ADAL" clId="{F7A6EC22-3782-419F-A754-61BA74037A0B}" dt="2025-08-22T07:42:25.580" v="18388" actId="20577"/>
        <pc:sldMkLst>
          <pc:docMk/>
          <pc:sldMk cId="3868929312" sldId="2271"/>
        </pc:sldMkLst>
        <pc:spChg chg="mod">
          <ac:chgData name="이연재" userId="045bb118-b50f-4c52-b48b-97425183e9ac" providerId="ADAL" clId="{F7A6EC22-3782-419F-A754-61BA74037A0B}" dt="2025-08-22T06:02:56.239" v="16056"/>
          <ac:spMkLst>
            <pc:docMk/>
            <pc:sldMk cId="3868929312" sldId="2271"/>
            <ac:spMk id="3" creationId="{78FACEB2-0401-916C-0CBE-4E8BF03DB369}"/>
          </ac:spMkLst>
        </pc:spChg>
        <pc:spChg chg="mod">
          <ac:chgData name="이연재" userId="045bb118-b50f-4c52-b48b-97425183e9ac" providerId="ADAL" clId="{F7A6EC22-3782-419F-A754-61BA74037A0B}" dt="2025-08-22T07:42:25.580" v="18388" actId="20577"/>
          <ac:spMkLst>
            <pc:docMk/>
            <pc:sldMk cId="3868929312" sldId="2271"/>
            <ac:spMk id="4" creationId="{40CC32C6-DB2C-9A95-4AF3-C1B4516C1FE2}"/>
          </ac:spMkLst>
        </pc:spChg>
        <pc:spChg chg="mod">
          <ac:chgData name="이연재" userId="045bb118-b50f-4c52-b48b-97425183e9ac" providerId="ADAL" clId="{F7A6EC22-3782-419F-A754-61BA74037A0B}" dt="2025-08-22T01:48:38.790" v="13833"/>
          <ac:spMkLst>
            <pc:docMk/>
            <pc:sldMk cId="3868929312" sldId="2271"/>
            <ac:spMk id="5" creationId="{02E22812-40CC-4601-18CA-F30B5630CF12}"/>
          </ac:spMkLst>
        </pc:spChg>
        <pc:spChg chg="mod">
          <ac:chgData name="이연재" userId="045bb118-b50f-4c52-b48b-97425183e9ac" providerId="ADAL" clId="{F7A6EC22-3782-419F-A754-61BA74037A0B}" dt="2025-08-22T01:48:41.327" v="13834"/>
          <ac:spMkLst>
            <pc:docMk/>
            <pc:sldMk cId="3868929312" sldId="2271"/>
            <ac:spMk id="6" creationId="{005C9909-99CE-3AF4-3E08-C4BEDA390974}"/>
          </ac:spMkLst>
        </pc:spChg>
        <pc:spChg chg="mod">
          <ac:chgData name="이연재" userId="045bb118-b50f-4c52-b48b-97425183e9ac" providerId="ADAL" clId="{F7A6EC22-3782-419F-A754-61BA74037A0B}" dt="2025-08-22T07:26:20.770" v="18008" actId="20577"/>
          <ac:spMkLst>
            <pc:docMk/>
            <pc:sldMk cId="3868929312" sldId="2271"/>
            <ac:spMk id="7" creationId="{4FA9B205-D935-2670-6CFF-B2B19B42EDAC}"/>
          </ac:spMkLst>
        </pc:spChg>
        <pc:spChg chg="mod">
          <ac:chgData name="이연재" userId="045bb118-b50f-4c52-b48b-97425183e9ac" providerId="ADAL" clId="{F7A6EC22-3782-419F-A754-61BA74037A0B}" dt="2025-08-22T06:09:00.041" v="16443"/>
          <ac:spMkLst>
            <pc:docMk/>
            <pc:sldMk cId="3868929312" sldId="2271"/>
            <ac:spMk id="8" creationId="{E2B51ACE-29DF-C2CB-CD71-A447FD7BB6F0}"/>
          </ac:spMkLst>
        </pc:spChg>
        <pc:spChg chg="add mod">
          <ac:chgData name="이연재" userId="045bb118-b50f-4c52-b48b-97425183e9ac" providerId="ADAL" clId="{F7A6EC22-3782-419F-A754-61BA74037A0B}" dt="2025-08-22T06:06:16.051" v="16185" actId="552"/>
          <ac:spMkLst>
            <pc:docMk/>
            <pc:sldMk cId="3868929312" sldId="2271"/>
            <ac:spMk id="13" creationId="{E797AD82-0631-BB88-F7A3-C333BAF49EE2}"/>
          </ac:spMkLst>
        </pc:spChg>
        <pc:spChg chg="add mod">
          <ac:chgData name="이연재" userId="045bb118-b50f-4c52-b48b-97425183e9ac" providerId="ADAL" clId="{F7A6EC22-3782-419F-A754-61BA74037A0B}" dt="2025-08-22T06:06:16.051" v="16185" actId="552"/>
          <ac:spMkLst>
            <pc:docMk/>
            <pc:sldMk cId="3868929312" sldId="2271"/>
            <ac:spMk id="14" creationId="{147580F9-2228-F276-5F8C-0C5813593645}"/>
          </ac:spMkLst>
        </pc:spChg>
        <pc:spChg chg="add mod">
          <ac:chgData name="이연재" userId="045bb118-b50f-4c52-b48b-97425183e9ac" providerId="ADAL" clId="{F7A6EC22-3782-419F-A754-61BA74037A0B}" dt="2025-08-22T06:06:16.051" v="16185" actId="552"/>
          <ac:spMkLst>
            <pc:docMk/>
            <pc:sldMk cId="3868929312" sldId="2271"/>
            <ac:spMk id="15" creationId="{14050DB2-64C2-64D9-03F8-632AD2FD32AF}"/>
          </ac:spMkLst>
        </pc:spChg>
        <pc:spChg chg="add mod">
          <ac:chgData name="이연재" userId="045bb118-b50f-4c52-b48b-97425183e9ac" providerId="ADAL" clId="{F7A6EC22-3782-419F-A754-61BA74037A0B}" dt="2025-08-22T06:06:16.051" v="16185" actId="552"/>
          <ac:spMkLst>
            <pc:docMk/>
            <pc:sldMk cId="3868929312" sldId="2271"/>
            <ac:spMk id="17" creationId="{AE2C3248-7256-8910-E029-E378AE1E9693}"/>
          </ac:spMkLst>
        </pc:spChg>
        <pc:spChg chg="add mod">
          <ac:chgData name="이연재" userId="045bb118-b50f-4c52-b48b-97425183e9ac" providerId="ADAL" clId="{F7A6EC22-3782-419F-A754-61BA74037A0B}" dt="2025-08-22T06:06:16.051" v="16185" actId="552"/>
          <ac:spMkLst>
            <pc:docMk/>
            <pc:sldMk cId="3868929312" sldId="2271"/>
            <ac:spMk id="18" creationId="{E42B5EAD-6A96-059A-EE5E-B3796FF884A3}"/>
          </ac:spMkLst>
        </pc:spChg>
        <pc:spChg chg="add mod">
          <ac:chgData name="이연재" userId="045bb118-b50f-4c52-b48b-97425183e9ac" providerId="ADAL" clId="{F7A6EC22-3782-419F-A754-61BA74037A0B}" dt="2025-08-22T06:06:16.051" v="16185" actId="552"/>
          <ac:spMkLst>
            <pc:docMk/>
            <pc:sldMk cId="3868929312" sldId="2271"/>
            <ac:spMk id="19" creationId="{0EC7DDEA-2575-9483-FA9C-E93A4A1A9668}"/>
          </ac:spMkLst>
        </pc:spChg>
        <pc:spChg chg="add mod">
          <ac:chgData name="이연재" userId="045bb118-b50f-4c52-b48b-97425183e9ac" providerId="ADAL" clId="{F7A6EC22-3782-419F-A754-61BA74037A0B}" dt="2025-08-22T06:06:16.051" v="16185" actId="552"/>
          <ac:spMkLst>
            <pc:docMk/>
            <pc:sldMk cId="3868929312" sldId="2271"/>
            <ac:spMk id="21" creationId="{E8AE2541-5AB8-C52F-F84C-8F08F9C82861}"/>
          </ac:spMkLst>
        </pc:spChg>
        <pc:spChg chg="add mod">
          <ac:chgData name="이연재" userId="045bb118-b50f-4c52-b48b-97425183e9ac" providerId="ADAL" clId="{F7A6EC22-3782-419F-A754-61BA74037A0B}" dt="2025-08-22T06:06:16.051" v="16185" actId="552"/>
          <ac:spMkLst>
            <pc:docMk/>
            <pc:sldMk cId="3868929312" sldId="2271"/>
            <ac:spMk id="22" creationId="{C097D1EA-FFBE-B716-2933-FFF7ABEF05B9}"/>
          </ac:spMkLst>
        </pc:spChg>
        <pc:spChg chg="add mod">
          <ac:chgData name="이연재" userId="045bb118-b50f-4c52-b48b-97425183e9ac" providerId="ADAL" clId="{F7A6EC22-3782-419F-A754-61BA74037A0B}" dt="2025-08-22T06:06:16.051" v="16185" actId="552"/>
          <ac:spMkLst>
            <pc:docMk/>
            <pc:sldMk cId="3868929312" sldId="2271"/>
            <ac:spMk id="23" creationId="{87317101-E794-F199-FFD8-977C937B1910}"/>
          </ac:spMkLst>
        </pc:spChg>
        <pc:spChg chg="add del mod">
          <ac:chgData name="이연재" userId="045bb118-b50f-4c52-b48b-97425183e9ac" providerId="ADAL" clId="{F7A6EC22-3782-419F-A754-61BA74037A0B}" dt="2025-08-22T06:07:48.881" v="16356" actId="21"/>
          <ac:spMkLst>
            <pc:docMk/>
            <pc:sldMk cId="3868929312" sldId="2271"/>
            <ac:spMk id="24" creationId="{18ACD531-50EC-E004-05AA-DC835AFCBBE4}"/>
          </ac:spMkLst>
        </pc:spChg>
        <pc:spChg chg="add del mod">
          <ac:chgData name="이연재" userId="045bb118-b50f-4c52-b48b-97425183e9ac" providerId="ADAL" clId="{F7A6EC22-3782-419F-A754-61BA74037A0B}" dt="2025-08-22T06:07:48.881" v="16356" actId="21"/>
          <ac:spMkLst>
            <pc:docMk/>
            <pc:sldMk cId="3868929312" sldId="2271"/>
            <ac:spMk id="25" creationId="{3F665129-3429-D39E-34C1-2ABBCD61C902}"/>
          </ac:spMkLst>
        </pc:spChg>
        <pc:spChg chg="add del mod">
          <ac:chgData name="이연재" userId="045bb118-b50f-4c52-b48b-97425183e9ac" providerId="ADAL" clId="{F7A6EC22-3782-419F-A754-61BA74037A0B}" dt="2025-08-22T06:07:48.881" v="16356" actId="21"/>
          <ac:spMkLst>
            <pc:docMk/>
            <pc:sldMk cId="3868929312" sldId="2271"/>
            <ac:spMk id="26" creationId="{64B6B9C3-A41C-EE2C-431C-A6E6B8241EE3}"/>
          </ac:spMkLst>
        </pc:spChg>
        <pc:spChg chg="add del mod">
          <ac:chgData name="이연재" userId="045bb118-b50f-4c52-b48b-97425183e9ac" providerId="ADAL" clId="{F7A6EC22-3782-419F-A754-61BA74037A0B}" dt="2025-08-22T06:07:32.092" v="16352" actId="478"/>
          <ac:spMkLst>
            <pc:docMk/>
            <pc:sldMk cId="3868929312" sldId="2271"/>
            <ac:spMk id="27" creationId="{70173B0F-11BC-5030-58FA-C15BAB60CA9C}"/>
          </ac:spMkLst>
        </pc:spChg>
        <pc:picChg chg="add del mod modCrop">
          <ac:chgData name="이연재" userId="045bb118-b50f-4c52-b48b-97425183e9ac" providerId="ADAL" clId="{F7A6EC22-3782-419F-A754-61BA74037A0B}" dt="2025-08-22T06:07:48.881" v="16356" actId="21"/>
          <ac:picMkLst>
            <pc:docMk/>
            <pc:sldMk cId="3868929312" sldId="2271"/>
            <ac:picMk id="11" creationId="{929FFBA0-9881-9BC8-273E-5A924006AA9D}"/>
          </ac:picMkLst>
        </pc:picChg>
        <pc:picChg chg="add mod modCrop">
          <ac:chgData name="이연재" userId="045bb118-b50f-4c52-b48b-97425183e9ac" providerId="ADAL" clId="{F7A6EC22-3782-419F-A754-61BA74037A0B}" dt="2025-08-22T06:03:51.169" v="16076" actId="1076"/>
          <ac:picMkLst>
            <pc:docMk/>
            <pc:sldMk cId="3868929312" sldId="2271"/>
            <ac:picMk id="12" creationId="{1364B875-6191-9DDF-DF33-2AE316FCBE94}"/>
          </ac:picMkLst>
        </pc:picChg>
        <pc:picChg chg="add mod">
          <ac:chgData name="이연재" userId="045bb118-b50f-4c52-b48b-97425183e9ac" providerId="ADAL" clId="{F7A6EC22-3782-419F-A754-61BA74037A0B}" dt="2025-08-22T06:04:58.913" v="16111" actId="571"/>
          <ac:picMkLst>
            <pc:docMk/>
            <pc:sldMk cId="3868929312" sldId="2271"/>
            <ac:picMk id="16" creationId="{F8334DC6-B549-4AB6-E795-B1F00B91C0CE}"/>
          </ac:picMkLst>
        </pc:picChg>
        <pc:picChg chg="add mod">
          <ac:chgData name="이연재" userId="045bb118-b50f-4c52-b48b-97425183e9ac" providerId="ADAL" clId="{F7A6EC22-3782-419F-A754-61BA74037A0B}" dt="2025-08-22T06:05:07.200" v="16116" actId="571"/>
          <ac:picMkLst>
            <pc:docMk/>
            <pc:sldMk cId="3868929312" sldId="2271"/>
            <ac:picMk id="20" creationId="{DAAC6465-43D9-A865-FD9A-24CABFD955BE}"/>
          </ac:picMkLst>
        </pc:picChg>
      </pc:sldChg>
      <pc:sldChg chg="addSp modSp add mod">
        <pc:chgData name="이연재" userId="045bb118-b50f-4c52-b48b-97425183e9ac" providerId="ADAL" clId="{F7A6EC22-3782-419F-A754-61BA74037A0B}" dt="2025-08-22T07:52:37.547" v="18658" actId="14100"/>
        <pc:sldMkLst>
          <pc:docMk/>
          <pc:sldMk cId="1045404687" sldId="2272"/>
        </pc:sldMkLst>
        <pc:spChg chg="mod">
          <ac:chgData name="이연재" userId="045bb118-b50f-4c52-b48b-97425183e9ac" providerId="ADAL" clId="{F7A6EC22-3782-419F-A754-61BA74037A0B}" dt="2025-08-22T02:38:37.465" v="14462"/>
          <ac:spMkLst>
            <pc:docMk/>
            <pc:sldMk cId="1045404687" sldId="2272"/>
            <ac:spMk id="3" creationId="{19CCCB48-87DC-B3B4-7DE2-BA9050C89A91}"/>
          </ac:spMkLst>
        </pc:spChg>
        <pc:spChg chg="mod">
          <ac:chgData name="이연재" userId="045bb118-b50f-4c52-b48b-97425183e9ac" providerId="ADAL" clId="{F7A6EC22-3782-419F-A754-61BA74037A0B}" dt="2025-08-22T02:38:39.235" v="14463" actId="20577"/>
          <ac:spMkLst>
            <pc:docMk/>
            <pc:sldMk cId="1045404687" sldId="2272"/>
            <ac:spMk id="4" creationId="{D4EC6473-6874-B35B-E411-3263C0461BFD}"/>
          </ac:spMkLst>
        </pc:spChg>
        <pc:spChg chg="mod">
          <ac:chgData name="이연재" userId="045bb118-b50f-4c52-b48b-97425183e9ac" providerId="ADAL" clId="{F7A6EC22-3782-419F-A754-61BA74037A0B}" dt="2025-08-22T02:38:46.664" v="14464"/>
          <ac:spMkLst>
            <pc:docMk/>
            <pc:sldMk cId="1045404687" sldId="2272"/>
            <ac:spMk id="5" creationId="{9A886E5B-FB10-7CEE-B4F5-7BB28DFB7F92}"/>
          </ac:spMkLst>
        </pc:spChg>
        <pc:spChg chg="mod">
          <ac:chgData name="이연재" userId="045bb118-b50f-4c52-b48b-97425183e9ac" providerId="ADAL" clId="{F7A6EC22-3782-419F-A754-61BA74037A0B}" dt="2025-08-22T02:38:48.576" v="14465"/>
          <ac:spMkLst>
            <pc:docMk/>
            <pc:sldMk cId="1045404687" sldId="2272"/>
            <ac:spMk id="6" creationId="{D84299DB-D624-D81E-E6E7-08F007BF8BA3}"/>
          </ac:spMkLst>
        </pc:spChg>
        <pc:spChg chg="mod">
          <ac:chgData name="이연재" userId="045bb118-b50f-4c52-b48b-97425183e9ac" providerId="ADAL" clId="{F7A6EC22-3782-419F-A754-61BA74037A0B}" dt="2025-08-22T07:23:28.166" v="17917" actId="20577"/>
          <ac:spMkLst>
            <pc:docMk/>
            <pc:sldMk cId="1045404687" sldId="2272"/>
            <ac:spMk id="7" creationId="{2E5D69FF-1944-8DB4-7622-57FC767D3FA4}"/>
          </ac:spMkLst>
        </pc:spChg>
        <pc:spChg chg="mod">
          <ac:chgData name="이연재" userId="045bb118-b50f-4c52-b48b-97425183e9ac" providerId="ADAL" clId="{F7A6EC22-3782-419F-A754-61BA74037A0B}" dt="2025-08-22T02:38:34.923" v="14461"/>
          <ac:spMkLst>
            <pc:docMk/>
            <pc:sldMk cId="1045404687" sldId="2272"/>
            <ac:spMk id="8" creationId="{64D461CE-D1AF-6301-AA36-AE6344FC0FDE}"/>
          </ac:spMkLst>
        </pc:spChg>
        <pc:spChg chg="add">
          <ac:chgData name="이연재" userId="045bb118-b50f-4c52-b48b-97425183e9ac" providerId="ADAL" clId="{F7A6EC22-3782-419F-A754-61BA74037A0B}" dt="2025-08-22T07:52:31.713" v="18638" actId="11529"/>
          <ac:spMkLst>
            <pc:docMk/>
            <pc:sldMk cId="1045404687" sldId="2272"/>
            <ac:spMk id="14" creationId="{73AB8BBC-ACC8-361D-FA9E-2063E85F6B8A}"/>
          </ac:spMkLst>
        </pc:spChg>
        <pc:spChg chg="add mod">
          <ac:chgData name="이연재" userId="045bb118-b50f-4c52-b48b-97425183e9ac" providerId="ADAL" clId="{F7A6EC22-3782-419F-A754-61BA74037A0B}" dt="2025-08-22T07:52:37.547" v="18658" actId="14100"/>
          <ac:spMkLst>
            <pc:docMk/>
            <pc:sldMk cId="1045404687" sldId="2272"/>
            <ac:spMk id="15" creationId="{2231D690-B611-8F26-701C-37CC4DDED5B3}"/>
          </ac:spMkLst>
        </pc:spChg>
        <pc:picChg chg="add mod">
          <ac:chgData name="이연재" userId="045bb118-b50f-4c52-b48b-97425183e9ac" providerId="ADAL" clId="{F7A6EC22-3782-419F-A754-61BA74037A0B}" dt="2025-08-22T02:38:56.850" v="14470" actId="1076"/>
          <ac:picMkLst>
            <pc:docMk/>
            <pc:sldMk cId="1045404687" sldId="2272"/>
            <ac:picMk id="11" creationId="{3C879022-BB44-29FE-1714-FAB4FBD21C2C}"/>
          </ac:picMkLst>
        </pc:picChg>
        <pc:picChg chg="add mod modCrop">
          <ac:chgData name="이연재" userId="045bb118-b50f-4c52-b48b-97425183e9ac" providerId="ADAL" clId="{F7A6EC22-3782-419F-A754-61BA74037A0B}" dt="2025-08-22T02:39:09.374" v="14477" actId="1076"/>
          <ac:picMkLst>
            <pc:docMk/>
            <pc:sldMk cId="1045404687" sldId="2272"/>
            <ac:picMk id="13" creationId="{01C746FB-FCEC-B1AF-5D1A-CF394618249C}"/>
          </ac:picMkLst>
        </pc:picChg>
      </pc:sldChg>
      <pc:sldChg chg="addSp modSp add mod">
        <pc:chgData name="이연재" userId="045bb118-b50f-4c52-b48b-97425183e9ac" providerId="ADAL" clId="{F7A6EC22-3782-419F-A754-61BA74037A0B}" dt="2025-08-22T07:26:26.490" v="18014" actId="20577"/>
        <pc:sldMkLst>
          <pc:docMk/>
          <pc:sldMk cId="3180893924" sldId="2273"/>
        </pc:sldMkLst>
        <pc:spChg chg="mod">
          <ac:chgData name="이연재" userId="045bb118-b50f-4c52-b48b-97425183e9ac" providerId="ADAL" clId="{F7A6EC22-3782-419F-A754-61BA74037A0B}" dt="2025-08-22T05:49:12.393" v="15966"/>
          <ac:spMkLst>
            <pc:docMk/>
            <pc:sldMk cId="3180893924" sldId="2273"/>
            <ac:spMk id="3" creationId="{6E445676-8464-CE28-859F-2C31452D477D}"/>
          </ac:spMkLst>
        </pc:spChg>
        <pc:spChg chg="mod">
          <ac:chgData name="이연재" userId="045bb118-b50f-4c52-b48b-97425183e9ac" providerId="ADAL" clId="{F7A6EC22-3782-419F-A754-61BA74037A0B}" dt="2025-08-22T05:49:15.076" v="15967" actId="20577"/>
          <ac:spMkLst>
            <pc:docMk/>
            <pc:sldMk cId="3180893924" sldId="2273"/>
            <ac:spMk id="4" creationId="{F49BF143-57A9-6D2F-576E-FDD7D433742D}"/>
          </ac:spMkLst>
        </pc:spChg>
        <pc:spChg chg="mod">
          <ac:chgData name="이연재" userId="045bb118-b50f-4c52-b48b-97425183e9ac" providerId="ADAL" clId="{F7A6EC22-3782-419F-A754-61BA74037A0B}" dt="2025-08-22T07:25:41.309" v="17974"/>
          <ac:spMkLst>
            <pc:docMk/>
            <pc:sldMk cId="3180893924" sldId="2273"/>
            <ac:spMk id="5" creationId="{23A8B8AE-C794-B7CC-8D67-1BB4B227F71F}"/>
          </ac:spMkLst>
        </pc:spChg>
        <pc:spChg chg="mod">
          <ac:chgData name="이연재" userId="045bb118-b50f-4c52-b48b-97425183e9ac" providerId="ADAL" clId="{F7A6EC22-3782-419F-A754-61BA74037A0B}" dt="2025-08-22T07:25:47.553" v="17975"/>
          <ac:spMkLst>
            <pc:docMk/>
            <pc:sldMk cId="3180893924" sldId="2273"/>
            <ac:spMk id="6" creationId="{638C868F-4B5F-B2A7-4DC4-3A717ADB2508}"/>
          </ac:spMkLst>
        </pc:spChg>
        <pc:spChg chg="mod">
          <ac:chgData name="이연재" userId="045bb118-b50f-4c52-b48b-97425183e9ac" providerId="ADAL" clId="{F7A6EC22-3782-419F-A754-61BA74037A0B}" dt="2025-08-22T07:26:26.490" v="18014" actId="20577"/>
          <ac:spMkLst>
            <pc:docMk/>
            <pc:sldMk cId="3180893924" sldId="2273"/>
            <ac:spMk id="7" creationId="{59B511D2-5169-E165-FA6B-872C245D515B}"/>
          </ac:spMkLst>
        </pc:spChg>
        <pc:spChg chg="mod">
          <ac:chgData name="이연재" userId="045bb118-b50f-4c52-b48b-97425183e9ac" providerId="ADAL" clId="{F7A6EC22-3782-419F-A754-61BA74037A0B}" dt="2025-08-22T05:50:21.259" v="15983" actId="20577"/>
          <ac:spMkLst>
            <pc:docMk/>
            <pc:sldMk cId="3180893924" sldId="2273"/>
            <ac:spMk id="8" creationId="{9B564A63-2405-7132-B947-45FA523C8DE2}"/>
          </ac:spMkLst>
        </pc:spChg>
        <pc:spChg chg="add mod">
          <ac:chgData name="이연재" userId="045bb118-b50f-4c52-b48b-97425183e9ac" providerId="ADAL" clId="{F7A6EC22-3782-419F-A754-61BA74037A0B}" dt="2025-08-22T05:50:06.406" v="15981" actId="1035"/>
          <ac:spMkLst>
            <pc:docMk/>
            <pc:sldMk cId="3180893924" sldId="2273"/>
            <ac:spMk id="12" creationId="{803FBC3E-72A0-03C8-00E6-6DD0D3B61061}"/>
          </ac:spMkLst>
        </pc:spChg>
        <pc:picChg chg="add mod">
          <ac:chgData name="이연재" userId="045bb118-b50f-4c52-b48b-97425183e9ac" providerId="ADAL" clId="{F7A6EC22-3782-419F-A754-61BA74037A0B}" dt="2025-08-22T05:49:59.849" v="15974" actId="1076"/>
          <ac:picMkLst>
            <pc:docMk/>
            <pc:sldMk cId="3180893924" sldId="2273"/>
            <ac:picMk id="11" creationId="{5B62DC4E-9432-8DED-4AC4-07DF23B1EC34}"/>
          </ac:picMkLst>
        </pc:picChg>
      </pc:sldChg>
      <pc:sldChg chg="addSp delSp modSp add del mod ord modClrScheme chgLayout">
        <pc:chgData name="이연재" userId="045bb118-b50f-4c52-b48b-97425183e9ac" providerId="ADAL" clId="{F7A6EC22-3782-419F-A754-61BA74037A0B}" dt="2025-08-22T07:24:51.546" v="17947" actId="47"/>
        <pc:sldMkLst>
          <pc:docMk/>
          <pc:sldMk cId="535802684" sldId="2274"/>
        </pc:sldMkLst>
        <pc:spChg chg="mod ord">
          <ac:chgData name="이연재" userId="045bb118-b50f-4c52-b48b-97425183e9ac" providerId="ADAL" clId="{F7A6EC22-3782-419F-A754-61BA74037A0B}" dt="2025-08-22T05:00:17.094" v="15931" actId="700"/>
          <ac:spMkLst>
            <pc:docMk/>
            <pc:sldMk cId="535802684" sldId="2274"/>
            <ac:spMk id="2" creationId="{BC9C4F2F-ECF5-98CF-C3DC-884B46FA0386}"/>
          </ac:spMkLst>
        </pc:spChg>
        <pc:spChg chg="mod ord">
          <ac:chgData name="이연재" userId="045bb118-b50f-4c52-b48b-97425183e9ac" providerId="ADAL" clId="{F7A6EC22-3782-419F-A754-61BA74037A0B}" dt="2025-08-22T05:00:17.094" v="15931" actId="700"/>
          <ac:spMkLst>
            <pc:docMk/>
            <pc:sldMk cId="535802684" sldId="2274"/>
            <ac:spMk id="3" creationId="{861CD4A5-3886-4363-AB61-9BEFE8D51E4A}"/>
          </ac:spMkLst>
        </pc:spChg>
        <pc:spChg chg="del mod ord">
          <ac:chgData name="이연재" userId="045bb118-b50f-4c52-b48b-97425183e9ac" providerId="ADAL" clId="{F7A6EC22-3782-419F-A754-61BA74037A0B}" dt="2025-08-22T05:00:17.094" v="15931" actId="700"/>
          <ac:spMkLst>
            <pc:docMk/>
            <pc:sldMk cId="535802684" sldId="2274"/>
            <ac:spMk id="4" creationId="{35CEFB82-0E4B-AE9C-62B7-2C30CD004C24}"/>
          </ac:spMkLst>
        </pc:spChg>
        <pc:spChg chg="del mod ord">
          <ac:chgData name="이연재" userId="045bb118-b50f-4c52-b48b-97425183e9ac" providerId="ADAL" clId="{F7A6EC22-3782-419F-A754-61BA74037A0B}" dt="2025-08-22T05:00:17.094" v="15931" actId="700"/>
          <ac:spMkLst>
            <pc:docMk/>
            <pc:sldMk cId="535802684" sldId="2274"/>
            <ac:spMk id="5" creationId="{56127FE7-FC44-9344-1B68-9E4533BE3B89}"/>
          </ac:spMkLst>
        </pc:spChg>
        <pc:spChg chg="del mod ord">
          <ac:chgData name="이연재" userId="045bb118-b50f-4c52-b48b-97425183e9ac" providerId="ADAL" clId="{F7A6EC22-3782-419F-A754-61BA74037A0B}" dt="2025-08-22T05:00:17.094" v="15931" actId="700"/>
          <ac:spMkLst>
            <pc:docMk/>
            <pc:sldMk cId="535802684" sldId="2274"/>
            <ac:spMk id="6" creationId="{17F12E65-C122-115B-86F7-40D59D303709}"/>
          </ac:spMkLst>
        </pc:spChg>
        <pc:spChg chg="mod ord">
          <ac:chgData name="이연재" userId="045bb118-b50f-4c52-b48b-97425183e9ac" providerId="ADAL" clId="{F7A6EC22-3782-419F-A754-61BA74037A0B}" dt="2025-08-22T05:00:17.094" v="15931" actId="700"/>
          <ac:spMkLst>
            <pc:docMk/>
            <pc:sldMk cId="535802684" sldId="2274"/>
            <ac:spMk id="8" creationId="{9D87CCBE-D91E-C3ED-5F29-185962562771}"/>
          </ac:spMkLst>
        </pc:spChg>
        <pc:spChg chg="add mod ord">
          <ac:chgData name="이연재" userId="045bb118-b50f-4c52-b48b-97425183e9ac" providerId="ADAL" clId="{F7A6EC22-3782-419F-A754-61BA74037A0B}" dt="2025-08-22T05:00:17.094" v="15931" actId="700"/>
          <ac:spMkLst>
            <pc:docMk/>
            <pc:sldMk cId="535802684" sldId="2274"/>
            <ac:spMk id="12" creationId="{7F2A06D9-4071-5936-60E7-784A2945FFCC}"/>
          </ac:spMkLst>
        </pc:spChg>
        <pc:spChg chg="add mod ord">
          <ac:chgData name="이연재" userId="045bb118-b50f-4c52-b48b-97425183e9ac" providerId="ADAL" clId="{F7A6EC22-3782-419F-A754-61BA74037A0B}" dt="2025-08-22T05:00:17.094" v="15931" actId="700"/>
          <ac:spMkLst>
            <pc:docMk/>
            <pc:sldMk cId="535802684" sldId="2274"/>
            <ac:spMk id="13" creationId="{BD031CF8-DBBE-0D6C-B9D9-E42BA1690EE8}"/>
          </ac:spMkLst>
        </pc:spChg>
        <pc:spChg chg="add mod ord">
          <ac:chgData name="이연재" userId="045bb118-b50f-4c52-b48b-97425183e9ac" providerId="ADAL" clId="{F7A6EC22-3782-419F-A754-61BA74037A0B}" dt="2025-08-22T05:00:17.094" v="15931" actId="700"/>
          <ac:spMkLst>
            <pc:docMk/>
            <pc:sldMk cId="535802684" sldId="2274"/>
            <ac:spMk id="14" creationId="{CC8A1F63-EC9D-1556-CD68-DDA6B7CBACD6}"/>
          </ac:spMkLst>
        </pc:spChg>
        <pc:spChg chg="add mod ord">
          <ac:chgData name="이연재" userId="045bb118-b50f-4c52-b48b-97425183e9ac" providerId="ADAL" clId="{F7A6EC22-3782-419F-A754-61BA74037A0B}" dt="2025-08-22T05:00:17.094" v="15931" actId="700"/>
          <ac:spMkLst>
            <pc:docMk/>
            <pc:sldMk cId="535802684" sldId="2274"/>
            <ac:spMk id="15" creationId="{2B1D617E-D33B-DB1E-D486-F0C7ACB3186D}"/>
          </ac:spMkLst>
        </pc:spChg>
        <pc:spChg chg="add mod">
          <ac:chgData name="이연재" userId="045bb118-b50f-4c52-b48b-97425183e9ac" providerId="ADAL" clId="{F7A6EC22-3782-419F-A754-61BA74037A0B}" dt="2025-08-22T05:00:29.201" v="15934" actId="1037"/>
          <ac:spMkLst>
            <pc:docMk/>
            <pc:sldMk cId="535802684" sldId="2274"/>
            <ac:spMk id="16" creationId="{030E7889-485E-5493-EB06-FB8DCD728BEB}"/>
          </ac:spMkLst>
        </pc:spChg>
        <pc:picChg chg="add mod">
          <ac:chgData name="이연재" userId="045bb118-b50f-4c52-b48b-97425183e9ac" providerId="ADAL" clId="{F7A6EC22-3782-419F-A754-61BA74037A0B}" dt="2025-08-22T05:00:12.647" v="15930" actId="1076"/>
          <ac:picMkLst>
            <pc:docMk/>
            <pc:sldMk cId="535802684" sldId="2274"/>
            <ac:picMk id="11" creationId="{64A1C3EE-147E-EC84-308F-712B6C4C56A4}"/>
          </ac:picMkLst>
        </pc:picChg>
      </pc:sldChg>
      <pc:sldChg chg="addSp delSp modSp add mod ord">
        <pc:chgData name="이연재" userId="045bb118-b50f-4c52-b48b-97425183e9ac" providerId="ADAL" clId="{F7A6EC22-3782-419F-A754-61BA74037A0B}" dt="2025-08-22T07:23:37.792" v="17923" actId="20577"/>
        <pc:sldMkLst>
          <pc:docMk/>
          <pc:sldMk cId="708260047" sldId="2275"/>
        </pc:sldMkLst>
        <pc:spChg chg="mod">
          <ac:chgData name="이연재" userId="045bb118-b50f-4c52-b48b-97425183e9ac" providerId="ADAL" clId="{F7A6EC22-3782-419F-A754-61BA74037A0B}" dt="2025-08-22T04:42:30.914" v="15122"/>
          <ac:spMkLst>
            <pc:docMk/>
            <pc:sldMk cId="708260047" sldId="2275"/>
            <ac:spMk id="3" creationId="{5BCF8330-21C3-DE49-1E68-66D9D0AD7B45}"/>
          </ac:spMkLst>
        </pc:spChg>
        <pc:spChg chg="mod">
          <ac:chgData name="이연재" userId="045bb118-b50f-4c52-b48b-97425183e9ac" providerId="ADAL" clId="{F7A6EC22-3782-419F-A754-61BA74037A0B}" dt="2025-08-22T04:42:32.323" v="15123" actId="20577"/>
          <ac:spMkLst>
            <pc:docMk/>
            <pc:sldMk cId="708260047" sldId="2275"/>
            <ac:spMk id="4" creationId="{11F52D3E-0C1A-1ED2-A86C-73865D6DA045}"/>
          </ac:spMkLst>
        </pc:spChg>
        <pc:spChg chg="mod">
          <ac:chgData name="이연재" userId="045bb118-b50f-4c52-b48b-97425183e9ac" providerId="ADAL" clId="{F7A6EC22-3782-419F-A754-61BA74037A0B}" dt="2025-08-22T04:48:59.500" v="15610"/>
          <ac:spMkLst>
            <pc:docMk/>
            <pc:sldMk cId="708260047" sldId="2275"/>
            <ac:spMk id="5" creationId="{6F494F19-7FF2-B292-225A-B6A80DEFA88C}"/>
          </ac:spMkLst>
        </pc:spChg>
        <pc:spChg chg="mod">
          <ac:chgData name="이연재" userId="045bb118-b50f-4c52-b48b-97425183e9ac" providerId="ADAL" clId="{F7A6EC22-3782-419F-A754-61BA74037A0B}" dt="2025-08-22T04:49:27.738" v="15622"/>
          <ac:spMkLst>
            <pc:docMk/>
            <pc:sldMk cId="708260047" sldId="2275"/>
            <ac:spMk id="6" creationId="{07B5914C-C674-E6A3-0D95-78DD676A73AD}"/>
          </ac:spMkLst>
        </pc:spChg>
        <pc:spChg chg="mod">
          <ac:chgData name="이연재" userId="045bb118-b50f-4c52-b48b-97425183e9ac" providerId="ADAL" clId="{F7A6EC22-3782-419F-A754-61BA74037A0B}" dt="2025-08-22T07:23:37.792" v="17923" actId="20577"/>
          <ac:spMkLst>
            <pc:docMk/>
            <pc:sldMk cId="708260047" sldId="2275"/>
            <ac:spMk id="7" creationId="{83C14B3B-7BB6-280E-1C8F-E61B00F2444E}"/>
          </ac:spMkLst>
        </pc:spChg>
        <pc:spChg chg="mod">
          <ac:chgData name="이연재" userId="045bb118-b50f-4c52-b48b-97425183e9ac" providerId="ADAL" clId="{F7A6EC22-3782-419F-A754-61BA74037A0B}" dt="2025-08-22T04:48:48.629" v="15609" actId="20577"/>
          <ac:spMkLst>
            <pc:docMk/>
            <pc:sldMk cId="708260047" sldId="2275"/>
            <ac:spMk id="8" creationId="{A81DDDD5-A436-60AA-17F3-50152E5E69BF}"/>
          </ac:spMkLst>
        </pc:spChg>
        <pc:spChg chg="add del mod">
          <ac:chgData name="이연재" userId="045bb118-b50f-4c52-b48b-97425183e9ac" providerId="ADAL" clId="{F7A6EC22-3782-419F-A754-61BA74037A0B}" dt="2025-08-22T04:49:17.951" v="15619" actId="478"/>
          <ac:spMkLst>
            <pc:docMk/>
            <pc:sldMk cId="708260047" sldId="2275"/>
            <ac:spMk id="12" creationId="{A034B8BB-96A8-4B3C-7A96-209C9BDAAF0F}"/>
          </ac:spMkLst>
        </pc:spChg>
        <pc:picChg chg="add mod modCrop">
          <ac:chgData name="이연재" userId="045bb118-b50f-4c52-b48b-97425183e9ac" providerId="ADAL" clId="{F7A6EC22-3782-419F-A754-61BA74037A0B}" dt="2025-08-22T04:40:05.589" v="15076" actId="1076"/>
          <ac:picMkLst>
            <pc:docMk/>
            <pc:sldMk cId="708260047" sldId="2275"/>
            <ac:picMk id="11" creationId="{528F0C1D-3DCA-91EA-FAC9-0DD979C991FF}"/>
          </ac:picMkLst>
        </pc:picChg>
      </pc:sldChg>
      <pc:sldChg chg="addSp delSp modSp add mod">
        <pc:chgData name="이연재" userId="045bb118-b50f-4c52-b48b-97425183e9ac" providerId="ADAL" clId="{F7A6EC22-3782-419F-A754-61BA74037A0B}" dt="2025-08-22T07:42:10.695" v="18383" actId="20577"/>
        <pc:sldMkLst>
          <pc:docMk/>
          <pc:sldMk cId="987921881" sldId="2276"/>
        </pc:sldMkLst>
        <pc:spChg chg="mod">
          <ac:chgData name="이연재" userId="045bb118-b50f-4c52-b48b-97425183e9ac" providerId="ADAL" clId="{F7A6EC22-3782-419F-A754-61BA74037A0B}" dt="2025-08-22T05:00:51.558" v="15935"/>
          <ac:spMkLst>
            <pc:docMk/>
            <pc:sldMk cId="987921881" sldId="2276"/>
            <ac:spMk id="3" creationId="{1C323F68-9F7B-A13F-C553-F7A1B9BDE14E}"/>
          </ac:spMkLst>
        </pc:spChg>
        <pc:spChg chg="mod">
          <ac:chgData name="이연재" userId="045bb118-b50f-4c52-b48b-97425183e9ac" providerId="ADAL" clId="{F7A6EC22-3782-419F-A754-61BA74037A0B}" dt="2025-08-22T07:42:10.695" v="18383" actId="20577"/>
          <ac:spMkLst>
            <pc:docMk/>
            <pc:sldMk cId="987921881" sldId="2276"/>
            <ac:spMk id="4" creationId="{5E48841E-5EB1-8CEB-F10C-62AD57451626}"/>
          </ac:spMkLst>
        </pc:spChg>
        <pc:spChg chg="mod">
          <ac:chgData name="이연재" userId="045bb118-b50f-4c52-b48b-97425183e9ac" providerId="ADAL" clId="{F7A6EC22-3782-419F-A754-61BA74037A0B}" dt="2025-08-22T07:25:15.829" v="17969"/>
          <ac:spMkLst>
            <pc:docMk/>
            <pc:sldMk cId="987921881" sldId="2276"/>
            <ac:spMk id="5" creationId="{CE10C448-6650-9EFF-DB98-F908C24A0C37}"/>
          </ac:spMkLst>
        </pc:spChg>
        <pc:spChg chg="mod">
          <ac:chgData name="이연재" userId="045bb118-b50f-4c52-b48b-97425183e9ac" providerId="ADAL" clId="{F7A6EC22-3782-419F-A754-61BA74037A0B}" dt="2025-08-22T07:25:21.240" v="17970"/>
          <ac:spMkLst>
            <pc:docMk/>
            <pc:sldMk cId="987921881" sldId="2276"/>
            <ac:spMk id="6" creationId="{FDEDEFA7-5D3F-574D-3E33-359ECCE0498B}"/>
          </ac:spMkLst>
        </pc:spChg>
        <pc:spChg chg="mod">
          <ac:chgData name="이연재" userId="045bb118-b50f-4c52-b48b-97425183e9ac" providerId="ADAL" clId="{F7A6EC22-3782-419F-A754-61BA74037A0B}" dt="2025-08-22T07:25:10.294" v="17968"/>
          <ac:spMkLst>
            <pc:docMk/>
            <pc:sldMk cId="987921881" sldId="2276"/>
            <ac:spMk id="7" creationId="{1196024A-1D17-0DC0-02C9-FA9934DD164A}"/>
          </ac:spMkLst>
        </pc:spChg>
        <pc:spChg chg="mod">
          <ac:chgData name="이연재" userId="045bb118-b50f-4c52-b48b-97425183e9ac" providerId="ADAL" clId="{F7A6EC22-3782-419F-A754-61BA74037A0B}" dt="2025-08-22T05:01:04.853" v="15937" actId="20577"/>
          <ac:spMkLst>
            <pc:docMk/>
            <pc:sldMk cId="987921881" sldId="2276"/>
            <ac:spMk id="8" creationId="{A252BB96-24DC-BA00-437A-FA20424FBA54}"/>
          </ac:spMkLst>
        </pc:spChg>
        <pc:spChg chg="add">
          <ac:chgData name="이연재" userId="045bb118-b50f-4c52-b48b-97425183e9ac" providerId="ADAL" clId="{F7A6EC22-3782-419F-A754-61BA74037A0B}" dt="2025-08-22T05:03:47.319" v="15947" actId="11529"/>
          <ac:spMkLst>
            <pc:docMk/>
            <pc:sldMk cId="987921881" sldId="2276"/>
            <ac:spMk id="16" creationId="{E7A7DA53-E314-01CA-FABE-07AB7A4A66A9}"/>
          </ac:spMkLst>
        </pc:spChg>
        <pc:picChg chg="add del mod">
          <ac:chgData name="이연재" userId="045bb118-b50f-4c52-b48b-97425183e9ac" providerId="ADAL" clId="{F7A6EC22-3782-419F-A754-61BA74037A0B}" dt="2025-08-22T05:03:34.454" v="15943" actId="478"/>
          <ac:picMkLst>
            <pc:docMk/>
            <pc:sldMk cId="987921881" sldId="2276"/>
            <ac:picMk id="11" creationId="{20E3C760-58FB-3915-8CCF-42B0D7DEB0F6}"/>
          </ac:picMkLst>
        </pc:picChg>
        <pc:picChg chg="add del">
          <ac:chgData name="이연재" userId="045bb118-b50f-4c52-b48b-97425183e9ac" providerId="ADAL" clId="{F7A6EC22-3782-419F-A754-61BA74037A0B}" dt="2025-08-22T05:02:40.087" v="15942" actId="22"/>
          <ac:picMkLst>
            <pc:docMk/>
            <pc:sldMk cId="987921881" sldId="2276"/>
            <ac:picMk id="13" creationId="{11909E47-1054-EBEB-DB3C-F3F6DFBBCBE3}"/>
          </ac:picMkLst>
        </pc:picChg>
        <pc:picChg chg="add mod">
          <ac:chgData name="이연재" userId="045bb118-b50f-4c52-b48b-97425183e9ac" providerId="ADAL" clId="{F7A6EC22-3782-419F-A754-61BA74037A0B}" dt="2025-08-22T05:03:41.751" v="15946" actId="1076"/>
          <ac:picMkLst>
            <pc:docMk/>
            <pc:sldMk cId="987921881" sldId="2276"/>
            <ac:picMk id="15" creationId="{E05D0809-F097-82BF-6345-E4CE1BCC8804}"/>
          </ac:picMkLst>
        </pc:picChg>
      </pc:sldChg>
      <pc:sldChg chg="addSp modSp add mod">
        <pc:chgData name="이연재" userId="045bb118-b50f-4c52-b48b-97425183e9ac" providerId="ADAL" clId="{F7A6EC22-3782-419F-A754-61BA74037A0B}" dt="2025-08-22T07:42:11.921" v="18384" actId="20577"/>
        <pc:sldMkLst>
          <pc:docMk/>
          <pc:sldMk cId="391496984" sldId="2277"/>
        </pc:sldMkLst>
        <pc:spChg chg="mod">
          <ac:chgData name="이연재" userId="045bb118-b50f-4c52-b48b-97425183e9ac" providerId="ADAL" clId="{F7A6EC22-3782-419F-A754-61BA74037A0B}" dt="2025-08-22T05:49:03.559" v="15965"/>
          <ac:spMkLst>
            <pc:docMk/>
            <pc:sldMk cId="391496984" sldId="2277"/>
            <ac:spMk id="3" creationId="{A125AD8B-302C-7DA9-25A7-D38B9FD962EE}"/>
          </ac:spMkLst>
        </pc:spChg>
        <pc:spChg chg="mod">
          <ac:chgData name="이연재" userId="045bb118-b50f-4c52-b48b-97425183e9ac" providerId="ADAL" clId="{F7A6EC22-3782-419F-A754-61BA74037A0B}" dt="2025-08-22T07:42:11.921" v="18384" actId="20577"/>
          <ac:spMkLst>
            <pc:docMk/>
            <pc:sldMk cId="391496984" sldId="2277"/>
            <ac:spMk id="4" creationId="{03A379F9-25D1-F7A8-F30B-01B572EF78AA}"/>
          </ac:spMkLst>
        </pc:spChg>
        <pc:spChg chg="mod">
          <ac:chgData name="이연재" userId="045bb118-b50f-4c52-b48b-97425183e9ac" providerId="ADAL" clId="{F7A6EC22-3782-419F-A754-61BA74037A0B}" dt="2025-08-22T07:25:31.702" v="17972"/>
          <ac:spMkLst>
            <pc:docMk/>
            <pc:sldMk cId="391496984" sldId="2277"/>
            <ac:spMk id="5" creationId="{141FACD8-1796-BDA0-C28D-EB42D9DBCBD0}"/>
          </ac:spMkLst>
        </pc:spChg>
        <pc:spChg chg="mod">
          <ac:chgData name="이연재" userId="045bb118-b50f-4c52-b48b-97425183e9ac" providerId="ADAL" clId="{F7A6EC22-3782-419F-A754-61BA74037A0B}" dt="2025-08-22T07:25:33.810" v="17973"/>
          <ac:spMkLst>
            <pc:docMk/>
            <pc:sldMk cId="391496984" sldId="2277"/>
            <ac:spMk id="6" creationId="{4909BF2A-F502-2F2C-3BF9-B7B286B90799}"/>
          </ac:spMkLst>
        </pc:spChg>
        <pc:spChg chg="mod">
          <ac:chgData name="이연재" userId="045bb118-b50f-4c52-b48b-97425183e9ac" providerId="ADAL" clId="{F7A6EC22-3782-419F-A754-61BA74037A0B}" dt="2025-08-22T07:26:32.264" v="18020" actId="20577"/>
          <ac:spMkLst>
            <pc:docMk/>
            <pc:sldMk cId="391496984" sldId="2277"/>
            <ac:spMk id="7" creationId="{34F6B5D5-C0EF-0955-9050-F54A0C55775B}"/>
          </ac:spMkLst>
        </pc:spChg>
        <pc:spChg chg="mod">
          <ac:chgData name="이연재" userId="045bb118-b50f-4c52-b48b-97425183e9ac" providerId="ADAL" clId="{F7A6EC22-3782-419F-A754-61BA74037A0B}" dt="2025-08-22T05:03:53.843" v="15948"/>
          <ac:spMkLst>
            <pc:docMk/>
            <pc:sldMk cId="391496984" sldId="2277"/>
            <ac:spMk id="8" creationId="{4A44C2B6-B0F1-CD76-756D-C56DD5F63158}"/>
          </ac:spMkLst>
        </pc:spChg>
        <pc:spChg chg="add mod">
          <ac:chgData name="이연재" userId="045bb118-b50f-4c52-b48b-97425183e9ac" providerId="ADAL" clId="{F7A6EC22-3782-419F-A754-61BA74037A0B}" dt="2025-08-22T05:04:56.582" v="15964" actId="14100"/>
          <ac:spMkLst>
            <pc:docMk/>
            <pc:sldMk cId="391496984" sldId="2277"/>
            <ac:spMk id="12" creationId="{4D3FDFDF-69CD-A41F-4F04-53CF77007E20}"/>
          </ac:spMkLst>
        </pc:spChg>
        <pc:picChg chg="add mod">
          <ac:chgData name="이연재" userId="045bb118-b50f-4c52-b48b-97425183e9ac" providerId="ADAL" clId="{F7A6EC22-3782-419F-A754-61BA74037A0B}" dt="2025-08-22T05:04:47.101" v="15951" actId="14100"/>
          <ac:picMkLst>
            <pc:docMk/>
            <pc:sldMk cId="391496984" sldId="2277"/>
            <ac:picMk id="11" creationId="{1E94BA66-EA83-B809-6E39-13AF9229A9A2}"/>
          </ac:picMkLst>
        </pc:picChg>
      </pc:sldChg>
      <pc:sldChg chg="modSp add mod">
        <pc:chgData name="이연재" userId="045bb118-b50f-4c52-b48b-97425183e9ac" providerId="ADAL" clId="{F7A6EC22-3782-419F-A754-61BA74037A0B}" dt="2025-08-22T07:23:43.598" v="17946" actId="20577"/>
        <pc:sldMkLst>
          <pc:docMk/>
          <pc:sldMk cId="174665621" sldId="2278"/>
        </pc:sldMkLst>
        <pc:spChg chg="mod">
          <ac:chgData name="이연재" userId="045bb118-b50f-4c52-b48b-97425183e9ac" providerId="ADAL" clId="{F7A6EC22-3782-419F-A754-61BA74037A0B}" dt="2025-08-22T04:50:01.677" v="15628"/>
          <ac:spMkLst>
            <pc:docMk/>
            <pc:sldMk cId="174665621" sldId="2278"/>
            <ac:spMk id="5" creationId="{2F65BA74-C473-51AA-9F66-CC28C756B17A}"/>
          </ac:spMkLst>
        </pc:spChg>
        <pc:spChg chg="mod">
          <ac:chgData name="이연재" userId="045bb118-b50f-4c52-b48b-97425183e9ac" providerId="ADAL" clId="{F7A6EC22-3782-419F-A754-61BA74037A0B}" dt="2025-08-22T04:50:04.934" v="15629"/>
          <ac:spMkLst>
            <pc:docMk/>
            <pc:sldMk cId="174665621" sldId="2278"/>
            <ac:spMk id="6" creationId="{FD38432E-B255-D4A6-771E-F8E9C4FE7E7D}"/>
          </ac:spMkLst>
        </pc:spChg>
        <pc:spChg chg="mod">
          <ac:chgData name="이연재" userId="045bb118-b50f-4c52-b48b-97425183e9ac" providerId="ADAL" clId="{F7A6EC22-3782-419F-A754-61BA74037A0B}" dt="2025-08-22T07:23:43.598" v="17946" actId="20577"/>
          <ac:spMkLst>
            <pc:docMk/>
            <pc:sldMk cId="174665621" sldId="2278"/>
            <ac:spMk id="7" creationId="{D74D41BF-379F-5339-2EF6-CB49F0C4E292}"/>
          </ac:spMkLst>
        </pc:spChg>
        <pc:spChg chg="mod">
          <ac:chgData name="이연재" userId="045bb118-b50f-4c52-b48b-97425183e9ac" providerId="ADAL" clId="{F7A6EC22-3782-419F-A754-61BA74037A0B}" dt="2025-08-22T04:55:20.493" v="15923" actId="20577"/>
          <ac:spMkLst>
            <pc:docMk/>
            <pc:sldMk cId="174665621" sldId="2278"/>
            <ac:spMk id="8" creationId="{6B739110-4041-DBC4-5B42-BA897BD93B53}"/>
          </ac:spMkLst>
        </pc:spChg>
      </pc:sldChg>
      <pc:sldChg chg="addSp delSp add del mod">
        <pc:chgData name="이연재" userId="045bb118-b50f-4c52-b48b-97425183e9ac" providerId="ADAL" clId="{F7A6EC22-3782-419F-A754-61BA74037A0B}" dt="2025-08-22T04:49:13.808" v="15617"/>
        <pc:sldMkLst>
          <pc:docMk/>
          <pc:sldMk cId="3534103144" sldId="2278"/>
        </pc:sldMkLst>
        <pc:picChg chg="add del">
          <ac:chgData name="이연재" userId="045bb118-b50f-4c52-b48b-97425183e9ac" providerId="ADAL" clId="{F7A6EC22-3782-419F-A754-61BA74037A0B}" dt="2025-08-22T04:49:13.565" v="15616" actId="478"/>
          <ac:picMkLst>
            <pc:docMk/>
            <pc:sldMk cId="3534103144" sldId="2278"/>
            <ac:picMk id="11" creationId="{8F40A68A-9C80-90E8-C64D-4FF870554F3B}"/>
          </ac:picMkLst>
        </pc:picChg>
      </pc:sldChg>
      <pc:sldChg chg="add del">
        <pc:chgData name="이연재" userId="045bb118-b50f-4c52-b48b-97425183e9ac" providerId="ADAL" clId="{F7A6EC22-3782-419F-A754-61BA74037A0B}" dt="2025-08-22T04:39:42.386" v="15069"/>
        <pc:sldMkLst>
          <pc:docMk/>
          <pc:sldMk cId="3717234709" sldId="2278"/>
        </pc:sldMkLst>
      </pc:sldChg>
      <pc:sldChg chg="addSp delSp modSp add mod">
        <pc:chgData name="이연재" userId="045bb118-b50f-4c52-b48b-97425183e9ac" providerId="ADAL" clId="{F7A6EC22-3782-419F-A754-61BA74037A0B}" dt="2025-08-22T05:52:21.753" v="16055"/>
        <pc:sldMkLst>
          <pc:docMk/>
          <pc:sldMk cId="2156276398" sldId="2279"/>
        </pc:sldMkLst>
        <pc:spChg chg="mod">
          <ac:chgData name="이연재" userId="045bb118-b50f-4c52-b48b-97425183e9ac" providerId="ADAL" clId="{F7A6EC22-3782-419F-A754-61BA74037A0B}" dt="2025-08-22T05:52:20.501" v="16051" actId="20577"/>
          <ac:spMkLst>
            <pc:docMk/>
            <pc:sldMk cId="2156276398" sldId="2279"/>
            <ac:spMk id="5" creationId="{137FF2B8-90EE-5C58-105C-CD9FA343EE20}"/>
          </ac:spMkLst>
        </pc:spChg>
        <pc:spChg chg="mod">
          <ac:chgData name="이연재" userId="045bb118-b50f-4c52-b48b-97425183e9ac" providerId="ADAL" clId="{F7A6EC22-3782-419F-A754-61BA74037A0B}" dt="2025-08-22T05:52:20.502" v="16052" actId="20577"/>
          <ac:spMkLst>
            <pc:docMk/>
            <pc:sldMk cId="2156276398" sldId="2279"/>
            <ac:spMk id="6" creationId="{6F73103C-7F72-138B-4C6E-F64A81A71EC6}"/>
          </ac:spMkLst>
        </pc:spChg>
        <pc:spChg chg="mod">
          <ac:chgData name="이연재" userId="045bb118-b50f-4c52-b48b-97425183e9ac" providerId="ADAL" clId="{F7A6EC22-3782-419F-A754-61BA74037A0B}" dt="2025-08-22T05:52:20.503" v="16053" actId="20577"/>
          <ac:spMkLst>
            <pc:docMk/>
            <pc:sldMk cId="2156276398" sldId="2279"/>
            <ac:spMk id="7" creationId="{37C02122-D28F-D26F-F471-95205AF63818}"/>
          </ac:spMkLst>
        </pc:spChg>
        <pc:spChg chg="mod">
          <ac:chgData name="이연재" userId="045bb118-b50f-4c52-b48b-97425183e9ac" providerId="ADAL" clId="{F7A6EC22-3782-419F-A754-61BA74037A0B}" dt="2025-08-22T05:52:21.753" v="16055"/>
          <ac:spMkLst>
            <pc:docMk/>
            <pc:sldMk cId="2156276398" sldId="2279"/>
            <ac:spMk id="8" creationId="{72805C87-69C1-B288-291D-DD7BFAC069EC}"/>
          </ac:spMkLst>
        </pc:spChg>
        <pc:spChg chg="del">
          <ac:chgData name="이연재" userId="045bb118-b50f-4c52-b48b-97425183e9ac" providerId="ADAL" clId="{F7A6EC22-3782-419F-A754-61BA74037A0B}" dt="2025-08-22T05:50:57.603" v="15988" actId="478"/>
          <ac:spMkLst>
            <pc:docMk/>
            <pc:sldMk cId="2156276398" sldId="2279"/>
            <ac:spMk id="12" creationId="{19841821-1B69-14E3-150B-F9B3DFA6950F}"/>
          </ac:spMkLst>
        </pc:spChg>
        <pc:spChg chg="add mod">
          <ac:chgData name="이연재" userId="045bb118-b50f-4c52-b48b-97425183e9ac" providerId="ADAL" clId="{F7A6EC22-3782-419F-A754-61BA74037A0B}" dt="2025-08-22T05:51:44.314" v="16006" actId="1035"/>
          <ac:spMkLst>
            <pc:docMk/>
            <pc:sldMk cId="2156276398" sldId="2279"/>
            <ac:spMk id="14" creationId="{DFBE6665-6842-60CC-3CB1-EDEFCA5DAA3C}"/>
          </ac:spMkLst>
        </pc:spChg>
        <pc:spChg chg="add mod">
          <ac:chgData name="이연재" userId="045bb118-b50f-4c52-b48b-97425183e9ac" providerId="ADAL" clId="{F7A6EC22-3782-419F-A754-61BA74037A0B}" dt="2025-08-22T05:51:51.813" v="16032" actId="14100"/>
          <ac:spMkLst>
            <pc:docMk/>
            <pc:sldMk cId="2156276398" sldId="2279"/>
            <ac:spMk id="15" creationId="{4956ECB6-D4C4-288C-2D0E-E461964FDEF9}"/>
          </ac:spMkLst>
        </pc:spChg>
        <pc:picChg chg="del">
          <ac:chgData name="이연재" userId="045bb118-b50f-4c52-b48b-97425183e9ac" providerId="ADAL" clId="{F7A6EC22-3782-419F-A754-61BA74037A0B}" dt="2025-08-22T05:50:57.603" v="15988" actId="478"/>
          <ac:picMkLst>
            <pc:docMk/>
            <pc:sldMk cId="2156276398" sldId="2279"/>
            <ac:picMk id="11" creationId="{D706A2FC-1C82-EF1D-DCBA-329B25EE33A6}"/>
          </ac:picMkLst>
        </pc:picChg>
        <pc:picChg chg="add mod">
          <ac:chgData name="이연재" userId="045bb118-b50f-4c52-b48b-97425183e9ac" providerId="ADAL" clId="{F7A6EC22-3782-419F-A754-61BA74037A0B}" dt="2025-08-22T05:51:37.282" v="15992" actId="1076"/>
          <ac:picMkLst>
            <pc:docMk/>
            <pc:sldMk cId="2156276398" sldId="2279"/>
            <ac:picMk id="13" creationId="{D6A5A156-0513-78E4-A83A-4F67F9DCADE1}"/>
          </ac:picMkLst>
        </pc:picChg>
      </pc:sldChg>
      <pc:sldChg chg="add del">
        <pc:chgData name="이연재" userId="045bb118-b50f-4c52-b48b-97425183e9ac" providerId="ADAL" clId="{F7A6EC22-3782-419F-A754-61BA74037A0B}" dt="2025-08-22T05:50:52.080" v="15986"/>
        <pc:sldMkLst>
          <pc:docMk/>
          <pc:sldMk cId="1512128234" sldId="2280"/>
        </pc:sldMkLst>
      </pc:sldChg>
      <pc:sldChg chg="addSp delSp modSp add mod modClrScheme chgLayout">
        <pc:chgData name="이연재" userId="045bb118-b50f-4c52-b48b-97425183e9ac" providerId="ADAL" clId="{F7A6EC22-3782-419F-A754-61BA74037A0B}" dt="2025-08-22T07:42:28.546" v="18389" actId="20577"/>
        <pc:sldMkLst>
          <pc:docMk/>
          <pc:sldMk cId="3113338177" sldId="2280"/>
        </pc:sldMkLst>
        <pc:spChg chg="mod ord">
          <ac:chgData name="이연재" userId="045bb118-b50f-4c52-b48b-97425183e9ac" providerId="ADAL" clId="{F7A6EC22-3782-419F-A754-61BA74037A0B}" dt="2025-08-22T06:07:38.783" v="16353" actId="700"/>
          <ac:spMkLst>
            <pc:docMk/>
            <pc:sldMk cId="3113338177" sldId="2280"/>
            <ac:spMk id="2" creationId="{5A7B403C-AF0B-8B1E-4BFD-7C8D74EB3E14}"/>
          </ac:spMkLst>
        </pc:spChg>
        <pc:spChg chg="mod ord">
          <ac:chgData name="이연재" userId="045bb118-b50f-4c52-b48b-97425183e9ac" providerId="ADAL" clId="{F7A6EC22-3782-419F-A754-61BA74037A0B}" dt="2025-08-22T06:07:38.783" v="16353" actId="700"/>
          <ac:spMkLst>
            <pc:docMk/>
            <pc:sldMk cId="3113338177" sldId="2280"/>
            <ac:spMk id="3" creationId="{CB6BC1CC-A988-B0B2-47F1-87385890801A}"/>
          </ac:spMkLst>
        </pc:spChg>
        <pc:spChg chg="mod ord">
          <ac:chgData name="이연재" userId="045bb118-b50f-4c52-b48b-97425183e9ac" providerId="ADAL" clId="{F7A6EC22-3782-419F-A754-61BA74037A0B}" dt="2025-08-22T07:42:28.546" v="18389" actId="20577"/>
          <ac:spMkLst>
            <pc:docMk/>
            <pc:sldMk cId="3113338177" sldId="2280"/>
            <ac:spMk id="4" creationId="{D8D6AEA6-3875-40EE-60DD-53A50CC8F64D}"/>
          </ac:spMkLst>
        </pc:spChg>
        <pc:spChg chg="mod ord">
          <ac:chgData name="이연재" userId="045bb118-b50f-4c52-b48b-97425183e9ac" providerId="ADAL" clId="{F7A6EC22-3782-419F-A754-61BA74037A0B}" dt="2025-08-22T06:07:38.783" v="16353" actId="700"/>
          <ac:spMkLst>
            <pc:docMk/>
            <pc:sldMk cId="3113338177" sldId="2280"/>
            <ac:spMk id="5" creationId="{24C92923-62B4-B744-0F33-F17E89BA0BFD}"/>
          </ac:spMkLst>
        </pc:spChg>
        <pc:spChg chg="mod ord">
          <ac:chgData name="이연재" userId="045bb118-b50f-4c52-b48b-97425183e9ac" providerId="ADAL" clId="{F7A6EC22-3782-419F-A754-61BA74037A0B}" dt="2025-08-22T06:07:38.783" v="16353" actId="700"/>
          <ac:spMkLst>
            <pc:docMk/>
            <pc:sldMk cId="3113338177" sldId="2280"/>
            <ac:spMk id="6" creationId="{56FCACC4-9818-917A-3499-E5DCDC86C692}"/>
          </ac:spMkLst>
        </pc:spChg>
        <pc:spChg chg="del mod ord">
          <ac:chgData name="이연재" userId="045bb118-b50f-4c52-b48b-97425183e9ac" providerId="ADAL" clId="{F7A6EC22-3782-419F-A754-61BA74037A0B}" dt="2025-08-22T06:07:38.783" v="16353" actId="700"/>
          <ac:spMkLst>
            <pc:docMk/>
            <pc:sldMk cId="3113338177" sldId="2280"/>
            <ac:spMk id="7" creationId="{AF8E4D27-BC38-0F57-0125-9864B1F3C24C}"/>
          </ac:spMkLst>
        </pc:spChg>
        <pc:spChg chg="mod ord">
          <ac:chgData name="이연재" userId="045bb118-b50f-4c52-b48b-97425183e9ac" providerId="ADAL" clId="{F7A6EC22-3782-419F-A754-61BA74037A0B}" dt="2025-08-22T06:08:13.079" v="16365" actId="20577"/>
          <ac:spMkLst>
            <pc:docMk/>
            <pc:sldMk cId="3113338177" sldId="2280"/>
            <ac:spMk id="8" creationId="{2223954D-3B47-09D6-AF07-4A4E0226E1FF}"/>
          </ac:spMkLst>
        </pc:spChg>
        <pc:spChg chg="mod">
          <ac:chgData name="이연재" userId="045bb118-b50f-4c52-b48b-97425183e9ac" providerId="ADAL" clId="{F7A6EC22-3782-419F-A754-61BA74037A0B}" dt="2025-08-22T06:07:29.604" v="16351" actId="14100"/>
          <ac:spMkLst>
            <pc:docMk/>
            <pc:sldMk cId="3113338177" sldId="2280"/>
            <ac:spMk id="13" creationId="{19031683-AB45-6FE2-9951-75E9011E9EB7}"/>
          </ac:spMkLst>
        </pc:spChg>
        <pc:spChg chg="del">
          <ac:chgData name="이연재" userId="045bb118-b50f-4c52-b48b-97425183e9ac" providerId="ADAL" clId="{F7A6EC22-3782-419F-A754-61BA74037A0B}" dt="2025-08-22T06:06:25.951" v="16187" actId="478"/>
          <ac:spMkLst>
            <pc:docMk/>
            <pc:sldMk cId="3113338177" sldId="2280"/>
            <ac:spMk id="15" creationId="{1863087D-0D22-F2D7-E827-1E4E312A663F}"/>
          </ac:spMkLst>
        </pc:spChg>
        <pc:spChg chg="del">
          <ac:chgData name="이연재" userId="045bb118-b50f-4c52-b48b-97425183e9ac" providerId="ADAL" clId="{F7A6EC22-3782-419F-A754-61BA74037A0B}" dt="2025-08-22T06:06:25.951" v="16187" actId="478"/>
          <ac:spMkLst>
            <pc:docMk/>
            <pc:sldMk cId="3113338177" sldId="2280"/>
            <ac:spMk id="17" creationId="{4DA0CDE8-CA5D-D621-86AD-8BBF33C08627}"/>
          </ac:spMkLst>
        </pc:spChg>
        <pc:spChg chg="del">
          <ac:chgData name="이연재" userId="045bb118-b50f-4c52-b48b-97425183e9ac" providerId="ADAL" clId="{F7A6EC22-3782-419F-A754-61BA74037A0B}" dt="2025-08-22T06:06:25.951" v="16187" actId="478"/>
          <ac:spMkLst>
            <pc:docMk/>
            <pc:sldMk cId="3113338177" sldId="2280"/>
            <ac:spMk id="18" creationId="{CC3FE770-1498-B572-F319-5B35B55F5FDF}"/>
          </ac:spMkLst>
        </pc:spChg>
        <pc:spChg chg="del">
          <ac:chgData name="이연재" userId="045bb118-b50f-4c52-b48b-97425183e9ac" providerId="ADAL" clId="{F7A6EC22-3782-419F-A754-61BA74037A0B}" dt="2025-08-22T06:06:25.951" v="16187" actId="478"/>
          <ac:spMkLst>
            <pc:docMk/>
            <pc:sldMk cId="3113338177" sldId="2280"/>
            <ac:spMk id="21" creationId="{08D86578-3FD6-63BF-7393-013F4DEA50FB}"/>
          </ac:spMkLst>
        </pc:spChg>
        <pc:spChg chg="del">
          <ac:chgData name="이연재" userId="045bb118-b50f-4c52-b48b-97425183e9ac" providerId="ADAL" clId="{F7A6EC22-3782-419F-A754-61BA74037A0B}" dt="2025-08-22T06:06:25.951" v="16187" actId="478"/>
          <ac:spMkLst>
            <pc:docMk/>
            <pc:sldMk cId="3113338177" sldId="2280"/>
            <ac:spMk id="22" creationId="{07370E7E-195E-30A0-C6D1-8F2EED578113}"/>
          </ac:spMkLst>
        </pc:spChg>
        <pc:spChg chg="del">
          <ac:chgData name="이연재" userId="045bb118-b50f-4c52-b48b-97425183e9ac" providerId="ADAL" clId="{F7A6EC22-3782-419F-A754-61BA74037A0B}" dt="2025-08-22T06:06:25.951" v="16187" actId="478"/>
          <ac:spMkLst>
            <pc:docMk/>
            <pc:sldMk cId="3113338177" sldId="2280"/>
            <ac:spMk id="23" creationId="{A03EE41B-6A94-60A4-6EB1-C6DEFE0C2A15}"/>
          </ac:spMkLst>
        </pc:spChg>
        <pc:spChg chg="del">
          <ac:chgData name="이연재" userId="045bb118-b50f-4c52-b48b-97425183e9ac" providerId="ADAL" clId="{F7A6EC22-3782-419F-A754-61BA74037A0B}" dt="2025-08-22T06:06:25.951" v="16187" actId="478"/>
          <ac:spMkLst>
            <pc:docMk/>
            <pc:sldMk cId="3113338177" sldId="2280"/>
            <ac:spMk id="24" creationId="{1B822096-7888-D8CF-6BBF-BD5437EFD392}"/>
          </ac:spMkLst>
        </pc:spChg>
        <pc:spChg chg="del">
          <ac:chgData name="이연재" userId="045bb118-b50f-4c52-b48b-97425183e9ac" providerId="ADAL" clId="{F7A6EC22-3782-419F-A754-61BA74037A0B}" dt="2025-08-22T06:06:25.951" v="16187" actId="478"/>
          <ac:spMkLst>
            <pc:docMk/>
            <pc:sldMk cId="3113338177" sldId="2280"/>
            <ac:spMk id="25" creationId="{4AE25D19-96CE-D6F5-72FD-C8A3AF27E8F6}"/>
          </ac:spMkLst>
        </pc:spChg>
        <pc:spChg chg="del">
          <ac:chgData name="이연재" userId="045bb118-b50f-4c52-b48b-97425183e9ac" providerId="ADAL" clId="{F7A6EC22-3782-419F-A754-61BA74037A0B}" dt="2025-08-22T06:06:25.951" v="16187" actId="478"/>
          <ac:spMkLst>
            <pc:docMk/>
            <pc:sldMk cId="3113338177" sldId="2280"/>
            <ac:spMk id="26" creationId="{45DEC0AD-037D-27F0-807B-8EA4099DE23E}"/>
          </ac:spMkLst>
        </pc:spChg>
        <pc:spChg chg="del">
          <ac:chgData name="이연재" userId="045bb118-b50f-4c52-b48b-97425183e9ac" providerId="ADAL" clId="{F7A6EC22-3782-419F-A754-61BA74037A0B}" dt="2025-08-22T06:06:25.951" v="16187" actId="478"/>
          <ac:spMkLst>
            <pc:docMk/>
            <pc:sldMk cId="3113338177" sldId="2280"/>
            <ac:spMk id="27" creationId="{DF289EDE-4B79-A1BE-5A26-670426CF127A}"/>
          </ac:spMkLst>
        </pc:spChg>
        <pc:spChg chg="add mod ord">
          <ac:chgData name="이연재" userId="045bb118-b50f-4c52-b48b-97425183e9ac" providerId="ADAL" clId="{F7A6EC22-3782-419F-A754-61BA74037A0B}" dt="2025-08-22T07:26:07.128" v="18002" actId="20577"/>
          <ac:spMkLst>
            <pc:docMk/>
            <pc:sldMk cId="3113338177" sldId="2280"/>
            <ac:spMk id="29" creationId="{EEB55AB5-87C5-BE5E-9993-5B24B40859D4}"/>
          </ac:spMkLst>
        </pc:spChg>
        <pc:picChg chg="add mod">
          <ac:chgData name="이연재" userId="045bb118-b50f-4c52-b48b-97425183e9ac" providerId="ADAL" clId="{F7A6EC22-3782-419F-A754-61BA74037A0B}" dt="2025-08-22T06:06:40.659" v="16194" actId="14100"/>
          <ac:picMkLst>
            <pc:docMk/>
            <pc:sldMk cId="3113338177" sldId="2280"/>
            <ac:picMk id="10" creationId="{00541552-F413-06FF-4CD5-35B048804424}"/>
          </ac:picMkLst>
        </pc:picChg>
        <pc:picChg chg="del">
          <ac:chgData name="이연재" userId="045bb118-b50f-4c52-b48b-97425183e9ac" providerId="ADAL" clId="{F7A6EC22-3782-419F-A754-61BA74037A0B}" dt="2025-08-22T06:06:27.356" v="16188" actId="478"/>
          <ac:picMkLst>
            <pc:docMk/>
            <pc:sldMk cId="3113338177" sldId="2280"/>
            <ac:picMk id="12" creationId="{7CBDE5AF-CAB9-C3C1-2A26-D554AA0F521F}"/>
          </ac:picMkLst>
        </pc:picChg>
        <pc:picChg chg="add mod">
          <ac:chgData name="이연재" userId="045bb118-b50f-4c52-b48b-97425183e9ac" providerId="ADAL" clId="{F7A6EC22-3782-419F-A754-61BA74037A0B}" dt="2025-08-22T06:06:47.343" v="16195"/>
          <ac:picMkLst>
            <pc:docMk/>
            <pc:sldMk cId="3113338177" sldId="2280"/>
            <ac:picMk id="16" creationId="{6D6B3C09-9C51-CD45-5B2B-C7223323E16D}"/>
          </ac:picMkLst>
        </pc:picChg>
        <pc:picChg chg="add del mod">
          <ac:chgData name="이연재" userId="045bb118-b50f-4c52-b48b-97425183e9ac" providerId="ADAL" clId="{F7A6EC22-3782-419F-A754-61BA74037A0B}" dt="2025-08-22T06:07:02.371" v="16201" actId="21"/>
          <ac:picMkLst>
            <pc:docMk/>
            <pc:sldMk cId="3113338177" sldId="2280"/>
            <ac:picMk id="20" creationId="{E727EE46-913C-CB7D-4BB5-154ABAE34604}"/>
          </ac:picMkLst>
        </pc:picChg>
        <pc:picChg chg="add mod modCrop">
          <ac:chgData name="이연재" userId="045bb118-b50f-4c52-b48b-97425183e9ac" providerId="ADAL" clId="{F7A6EC22-3782-419F-A754-61BA74037A0B}" dt="2025-08-22T06:07:15.709" v="16209" actId="14100"/>
          <ac:picMkLst>
            <pc:docMk/>
            <pc:sldMk cId="3113338177" sldId="2280"/>
            <ac:picMk id="28" creationId="{E727EE46-913C-CB7D-4BB5-154ABAE34604}"/>
          </ac:picMkLst>
        </pc:picChg>
      </pc:sldChg>
      <pc:sldChg chg="addSp delSp modSp add mod modClrScheme chgLayout">
        <pc:chgData name="이연재" userId="045bb118-b50f-4c52-b48b-97425183e9ac" providerId="ADAL" clId="{F7A6EC22-3782-419F-A754-61BA74037A0B}" dt="2025-08-22T07:42:30.832" v="18390" actId="20577"/>
        <pc:sldMkLst>
          <pc:docMk/>
          <pc:sldMk cId="3561652287" sldId="2281"/>
        </pc:sldMkLst>
        <pc:spChg chg="mod ord">
          <ac:chgData name="이연재" userId="045bb118-b50f-4c52-b48b-97425183e9ac" providerId="ADAL" clId="{F7A6EC22-3782-419F-A754-61BA74037A0B}" dt="2025-08-22T06:08:01.661" v="16362" actId="700"/>
          <ac:spMkLst>
            <pc:docMk/>
            <pc:sldMk cId="3561652287" sldId="2281"/>
            <ac:spMk id="2" creationId="{054A5CF2-B3E9-7994-0D1C-8D57988ECAD5}"/>
          </ac:spMkLst>
        </pc:spChg>
        <pc:spChg chg="mod ord">
          <ac:chgData name="이연재" userId="045bb118-b50f-4c52-b48b-97425183e9ac" providerId="ADAL" clId="{F7A6EC22-3782-419F-A754-61BA74037A0B}" dt="2025-08-22T06:08:01.661" v="16362" actId="700"/>
          <ac:spMkLst>
            <pc:docMk/>
            <pc:sldMk cId="3561652287" sldId="2281"/>
            <ac:spMk id="3" creationId="{789597C9-F005-C855-C0CE-5A2B927E149C}"/>
          </ac:spMkLst>
        </pc:spChg>
        <pc:spChg chg="mod ord">
          <ac:chgData name="이연재" userId="045bb118-b50f-4c52-b48b-97425183e9ac" providerId="ADAL" clId="{F7A6EC22-3782-419F-A754-61BA74037A0B}" dt="2025-08-22T07:42:30.832" v="18390" actId="20577"/>
          <ac:spMkLst>
            <pc:docMk/>
            <pc:sldMk cId="3561652287" sldId="2281"/>
            <ac:spMk id="4" creationId="{A41F7B7D-DAD4-9D72-F7F6-DC150E397F76}"/>
          </ac:spMkLst>
        </pc:spChg>
        <pc:spChg chg="mod ord">
          <ac:chgData name="이연재" userId="045bb118-b50f-4c52-b48b-97425183e9ac" providerId="ADAL" clId="{F7A6EC22-3782-419F-A754-61BA74037A0B}" dt="2025-08-22T06:08:01.661" v="16362" actId="700"/>
          <ac:spMkLst>
            <pc:docMk/>
            <pc:sldMk cId="3561652287" sldId="2281"/>
            <ac:spMk id="5" creationId="{CE93457F-B96A-929C-5C19-839C1B52DB92}"/>
          </ac:spMkLst>
        </pc:spChg>
        <pc:spChg chg="mod ord">
          <ac:chgData name="이연재" userId="045bb118-b50f-4c52-b48b-97425183e9ac" providerId="ADAL" clId="{F7A6EC22-3782-419F-A754-61BA74037A0B}" dt="2025-08-22T06:08:01.661" v="16362" actId="700"/>
          <ac:spMkLst>
            <pc:docMk/>
            <pc:sldMk cId="3561652287" sldId="2281"/>
            <ac:spMk id="6" creationId="{CD9B9EC5-741D-9272-6BA0-ED8FC9B191D1}"/>
          </ac:spMkLst>
        </pc:spChg>
        <pc:spChg chg="add mod ord">
          <ac:chgData name="이연재" userId="045bb118-b50f-4c52-b48b-97425183e9ac" providerId="ADAL" clId="{F7A6EC22-3782-419F-A754-61BA74037A0B}" dt="2025-08-22T07:26:05.665" v="17996"/>
          <ac:spMkLst>
            <pc:docMk/>
            <pc:sldMk cId="3561652287" sldId="2281"/>
            <ac:spMk id="7" creationId="{E9B955B8-F365-5822-D1AE-AAF2CB906F52}"/>
          </ac:spMkLst>
        </pc:spChg>
        <pc:spChg chg="mod ord">
          <ac:chgData name="이연재" userId="045bb118-b50f-4c52-b48b-97425183e9ac" providerId="ADAL" clId="{F7A6EC22-3782-419F-A754-61BA74037A0B}" dt="2025-08-22T06:08:44.208" v="16439" actId="20577"/>
          <ac:spMkLst>
            <pc:docMk/>
            <pc:sldMk cId="3561652287" sldId="2281"/>
            <ac:spMk id="8" creationId="{9F15E4B3-312B-6E99-49B0-F3F8DEFE8F89}"/>
          </ac:spMkLst>
        </pc:spChg>
        <pc:spChg chg="del mod">
          <ac:chgData name="이연재" userId="045bb118-b50f-4c52-b48b-97425183e9ac" providerId="ADAL" clId="{F7A6EC22-3782-419F-A754-61BA74037A0B}" dt="2025-08-22T06:07:53.838" v="16360" actId="478"/>
          <ac:spMkLst>
            <pc:docMk/>
            <pc:sldMk cId="3561652287" sldId="2281"/>
            <ac:spMk id="13" creationId="{A9E392E7-2B88-F1FB-9EF5-31376E5055B1}"/>
          </ac:spMkLst>
        </pc:spChg>
        <pc:spChg chg="add mod">
          <ac:chgData name="이연재" userId="045bb118-b50f-4c52-b48b-97425183e9ac" providerId="ADAL" clId="{F7A6EC22-3782-419F-A754-61BA74037A0B}" dt="2025-08-22T06:08:05.709" v="16364" actId="1076"/>
          <ac:spMkLst>
            <pc:docMk/>
            <pc:sldMk cId="3561652287" sldId="2281"/>
            <ac:spMk id="24" creationId="{18ACD531-50EC-E004-05AA-DC835AFCBBE4}"/>
          </ac:spMkLst>
        </pc:spChg>
        <pc:spChg chg="add mod">
          <ac:chgData name="이연재" userId="045bb118-b50f-4c52-b48b-97425183e9ac" providerId="ADAL" clId="{F7A6EC22-3782-419F-A754-61BA74037A0B}" dt="2025-08-22T06:08:05.709" v="16364" actId="1076"/>
          <ac:spMkLst>
            <pc:docMk/>
            <pc:sldMk cId="3561652287" sldId="2281"/>
            <ac:spMk id="25" creationId="{3F665129-3429-D39E-34C1-2ABBCD61C902}"/>
          </ac:spMkLst>
        </pc:spChg>
        <pc:spChg chg="add mod">
          <ac:chgData name="이연재" userId="045bb118-b50f-4c52-b48b-97425183e9ac" providerId="ADAL" clId="{F7A6EC22-3782-419F-A754-61BA74037A0B}" dt="2025-08-22T06:08:05.709" v="16364" actId="1076"/>
          <ac:spMkLst>
            <pc:docMk/>
            <pc:sldMk cId="3561652287" sldId="2281"/>
            <ac:spMk id="26" creationId="{64B6B9C3-A41C-EE2C-431C-A6E6B8241EE3}"/>
          </ac:spMkLst>
        </pc:spChg>
        <pc:spChg chg="del mod ord">
          <ac:chgData name="이연재" userId="045bb118-b50f-4c52-b48b-97425183e9ac" providerId="ADAL" clId="{F7A6EC22-3782-419F-A754-61BA74037A0B}" dt="2025-08-22T06:08:01.661" v="16362" actId="700"/>
          <ac:spMkLst>
            <pc:docMk/>
            <pc:sldMk cId="3561652287" sldId="2281"/>
            <ac:spMk id="29" creationId="{2A530DF2-2D2C-C43E-8F20-99DB2F825E33}"/>
          </ac:spMkLst>
        </pc:spChg>
        <pc:picChg chg="add mod">
          <ac:chgData name="이연재" userId="045bb118-b50f-4c52-b48b-97425183e9ac" providerId="ADAL" clId="{F7A6EC22-3782-419F-A754-61BA74037A0B}" dt="2025-08-22T06:08:05.709" v="16364" actId="1076"/>
          <ac:picMkLst>
            <pc:docMk/>
            <pc:sldMk cId="3561652287" sldId="2281"/>
            <ac:picMk id="11" creationId="{929FFBA0-9881-9BC8-273E-5A924006AA9D}"/>
          </ac:picMkLst>
        </pc:picChg>
        <pc:picChg chg="del">
          <ac:chgData name="이연재" userId="045bb118-b50f-4c52-b48b-97425183e9ac" providerId="ADAL" clId="{F7A6EC22-3782-419F-A754-61BA74037A0B}" dt="2025-08-22T06:07:46.590" v="16355" actId="478"/>
          <ac:picMkLst>
            <pc:docMk/>
            <pc:sldMk cId="3561652287" sldId="2281"/>
            <ac:picMk id="28" creationId="{B11635CA-BC90-657B-C0CE-8223F3359DAD}"/>
          </ac:picMkLst>
        </pc:picChg>
      </pc:sldChg>
      <pc:sldChg chg="modSp add mod">
        <pc:chgData name="이연재" userId="045bb118-b50f-4c52-b48b-97425183e9ac" providerId="ADAL" clId="{F7A6EC22-3782-419F-A754-61BA74037A0B}" dt="2025-08-22T07:31:05.432" v="18198" actId="122"/>
        <pc:sldMkLst>
          <pc:docMk/>
          <pc:sldMk cId="1455917144" sldId="2282"/>
        </pc:sldMkLst>
        <pc:graphicFrameChg chg="mod modGraphic">
          <ac:chgData name="이연재" userId="045bb118-b50f-4c52-b48b-97425183e9ac" providerId="ADAL" clId="{F7A6EC22-3782-419F-A754-61BA74037A0B}" dt="2025-08-22T07:31:05.432" v="18198" actId="122"/>
          <ac:graphicFrameMkLst>
            <pc:docMk/>
            <pc:sldMk cId="1455917144" sldId="2282"/>
            <ac:graphicFrameMk id="3" creationId="{93EED1F2-F7BB-19A8-FA2F-D2575EFC5AC9}"/>
          </ac:graphicFrameMkLst>
        </pc:graphicFrameChg>
      </pc:sldChg>
      <pc:sldChg chg="modSp add mod">
        <pc:chgData name="이연재" userId="045bb118-b50f-4c52-b48b-97425183e9ac" providerId="ADAL" clId="{F7A6EC22-3782-419F-A754-61BA74037A0B}" dt="2025-08-22T07:31:02.469" v="18197" actId="122"/>
        <pc:sldMkLst>
          <pc:docMk/>
          <pc:sldMk cId="1318141615" sldId="2283"/>
        </pc:sldMkLst>
        <pc:graphicFrameChg chg="mod modGraphic">
          <ac:chgData name="이연재" userId="045bb118-b50f-4c52-b48b-97425183e9ac" providerId="ADAL" clId="{F7A6EC22-3782-419F-A754-61BA74037A0B}" dt="2025-08-22T07:31:02.469" v="18197" actId="122"/>
          <ac:graphicFrameMkLst>
            <pc:docMk/>
            <pc:sldMk cId="1318141615" sldId="2283"/>
            <ac:graphicFrameMk id="3" creationId="{B82BE0F8-53E8-3670-85E6-FA4F669130EA}"/>
          </ac:graphicFrameMkLst>
        </pc:graphicFrameChg>
      </pc:sldChg>
      <pc:sldChg chg="add del">
        <pc:chgData name="이연재" userId="045bb118-b50f-4c52-b48b-97425183e9ac" providerId="ADAL" clId="{F7A6EC22-3782-419F-A754-61BA74037A0B}" dt="2025-08-22T07:28:18.506" v="18045"/>
        <pc:sldMkLst>
          <pc:docMk/>
          <pc:sldMk cId="1940957644" sldId="2283"/>
        </pc:sldMkLst>
      </pc:sldChg>
      <pc:sldChg chg="add del">
        <pc:chgData name="이연재" userId="045bb118-b50f-4c52-b48b-97425183e9ac" providerId="ADAL" clId="{F7A6EC22-3782-419F-A754-61BA74037A0B}" dt="2025-08-22T07:50:08.876" v="18442"/>
        <pc:sldMkLst>
          <pc:docMk/>
          <pc:sldMk cId="2034666125" sldId="2284"/>
        </pc:sldMkLst>
      </pc:sldChg>
      <pc:sldChg chg="modSp add del mod">
        <pc:chgData name="이연재" userId="045bb118-b50f-4c52-b48b-97425183e9ac" providerId="ADAL" clId="{F7A6EC22-3782-419F-A754-61BA74037A0B}" dt="2025-08-22T07:51:19.408" v="18498"/>
        <pc:sldMkLst>
          <pc:docMk/>
          <pc:sldMk cId="2760653147" sldId="2284"/>
        </pc:sldMkLst>
        <pc:spChg chg="mod">
          <ac:chgData name="이연재" userId="045bb118-b50f-4c52-b48b-97425183e9ac" providerId="ADAL" clId="{F7A6EC22-3782-419F-A754-61BA74037A0B}" dt="2025-08-22T07:51:19.159" v="18497" actId="20577"/>
          <ac:spMkLst>
            <pc:docMk/>
            <pc:sldMk cId="2760653147" sldId="2284"/>
            <ac:spMk id="3" creationId="{0DC53DCA-748E-2D45-E8FB-633EF681218A}"/>
          </ac:spMkLst>
        </pc:spChg>
        <pc:spChg chg="mod">
          <ac:chgData name="이연재" userId="045bb118-b50f-4c52-b48b-97425183e9ac" providerId="ADAL" clId="{F7A6EC22-3782-419F-A754-61BA74037A0B}" dt="2025-08-22T07:50:34.709" v="18484"/>
          <ac:spMkLst>
            <pc:docMk/>
            <pc:sldMk cId="2760653147" sldId="2284"/>
            <ac:spMk id="5" creationId="{12F597C4-AE13-4150-87FB-142367296C80}"/>
          </ac:spMkLst>
        </pc:spChg>
        <pc:spChg chg="mod">
          <ac:chgData name="이연재" userId="045bb118-b50f-4c52-b48b-97425183e9ac" providerId="ADAL" clId="{F7A6EC22-3782-419F-A754-61BA74037A0B}" dt="2025-08-22T07:50:37.218" v="18485"/>
          <ac:spMkLst>
            <pc:docMk/>
            <pc:sldMk cId="2760653147" sldId="2284"/>
            <ac:spMk id="6" creationId="{A8D8629D-7C90-2049-CF06-52E2F6875D13}"/>
          </ac:spMkLst>
        </pc:spChg>
      </pc:sldChg>
      <pc:sldMasterChg chg="modSp mod">
        <pc:chgData name="이연재" userId="045bb118-b50f-4c52-b48b-97425183e9ac" providerId="ADAL" clId="{F7A6EC22-3782-419F-A754-61BA74037A0B}" dt="2025-08-19T01:05:19.653" v="184" actId="20577"/>
        <pc:sldMasterMkLst>
          <pc:docMk/>
          <pc:sldMasterMk cId="3730080836" sldId="2147483700"/>
        </pc:sldMasterMkLst>
        <pc:spChg chg="mod">
          <ac:chgData name="이연재" userId="045bb118-b50f-4c52-b48b-97425183e9ac" providerId="ADAL" clId="{F7A6EC22-3782-419F-A754-61BA74037A0B}" dt="2025-08-19T01:05:19.653" v="184" actId="20577"/>
          <ac:spMkLst>
            <pc:docMk/>
            <pc:sldMasterMk cId="3730080836" sldId="2147483700"/>
            <ac:spMk id="5" creationId="{49D477C1-B80A-436A-873B-8939B1660757}"/>
          </ac:spMkLst>
        </pc:spChg>
      </pc:sldMasterChg>
    </pc:docChg>
  </pc:docChgLst>
  <pc:docChgLst>
    <pc:chgData name="김명호" userId="e0d603aa-548e-418b-a070-918475337925" providerId="ADAL" clId="{F3B31C46-BA6C-4E4F-A98F-8BDB4E607957}"/>
    <pc:docChg chg="undo custSel delSld modSld delSection modSection">
      <pc:chgData name="김명호" userId="e0d603aa-548e-418b-a070-918475337925" providerId="ADAL" clId="{F3B31C46-BA6C-4E4F-A98F-8BDB4E607957}" dt="2025-08-21T06:25:48.596" v="2549" actId="20577"/>
      <pc:docMkLst>
        <pc:docMk/>
      </pc:docMkLst>
      <pc:sldChg chg="del">
        <pc:chgData name="김명호" userId="e0d603aa-548e-418b-a070-918475337925" providerId="ADAL" clId="{F3B31C46-BA6C-4E4F-A98F-8BDB4E607957}" dt="2025-08-21T05:11:30.542" v="0" actId="18676"/>
        <pc:sldMkLst>
          <pc:docMk/>
          <pc:sldMk cId="2249052406" sldId="913"/>
        </pc:sldMkLst>
      </pc:sldChg>
      <pc:sldChg chg="del">
        <pc:chgData name="김명호" userId="e0d603aa-548e-418b-a070-918475337925" providerId="ADAL" clId="{F3B31C46-BA6C-4E4F-A98F-8BDB4E607957}" dt="2025-08-21T05:11:30.542" v="0" actId="18676"/>
        <pc:sldMkLst>
          <pc:docMk/>
          <pc:sldMk cId="1089260917" sldId="2163"/>
        </pc:sldMkLst>
      </pc:sldChg>
      <pc:sldChg chg="del">
        <pc:chgData name="김명호" userId="e0d603aa-548e-418b-a070-918475337925" providerId="ADAL" clId="{F3B31C46-BA6C-4E4F-A98F-8BDB4E607957}" dt="2025-08-21T05:11:30.542" v="0" actId="18676"/>
        <pc:sldMkLst>
          <pc:docMk/>
          <pc:sldMk cId="2519873808" sldId="2164"/>
        </pc:sldMkLst>
      </pc:sldChg>
      <pc:sldChg chg="del">
        <pc:chgData name="김명호" userId="e0d603aa-548e-418b-a070-918475337925" providerId="ADAL" clId="{F3B31C46-BA6C-4E4F-A98F-8BDB4E607957}" dt="2025-08-21T05:11:56.476" v="1" actId="47"/>
        <pc:sldMkLst>
          <pc:docMk/>
          <pc:sldMk cId="152988516" sldId="2171"/>
        </pc:sldMkLst>
      </pc:sldChg>
      <pc:sldChg chg="modSp mod">
        <pc:chgData name="김명호" userId="e0d603aa-548e-418b-a070-918475337925" providerId="ADAL" clId="{F3B31C46-BA6C-4E4F-A98F-8BDB4E607957}" dt="2025-08-21T05:16:37.335" v="217"/>
        <pc:sldMkLst>
          <pc:docMk/>
          <pc:sldMk cId="2598911824" sldId="2174"/>
        </pc:sldMkLst>
        <pc:spChg chg="mod">
          <ac:chgData name="김명호" userId="e0d603aa-548e-418b-a070-918475337925" providerId="ADAL" clId="{F3B31C46-BA6C-4E4F-A98F-8BDB4E607957}" dt="2025-08-21T05:16:37.335" v="217"/>
          <ac:spMkLst>
            <pc:docMk/>
            <pc:sldMk cId="2598911824" sldId="2174"/>
            <ac:spMk id="8" creationId="{E7490DEC-5681-75BA-9FB5-24FEA981CC47}"/>
          </ac:spMkLst>
        </pc:spChg>
      </pc:sldChg>
      <pc:sldChg chg="modSp mod">
        <pc:chgData name="김명호" userId="e0d603aa-548e-418b-a070-918475337925" providerId="ADAL" clId="{F3B31C46-BA6C-4E4F-A98F-8BDB4E607957}" dt="2025-08-21T05:38:11.487" v="1174"/>
        <pc:sldMkLst>
          <pc:docMk/>
          <pc:sldMk cId="1991811933" sldId="2178"/>
        </pc:sldMkLst>
        <pc:spChg chg="mod">
          <ac:chgData name="김명호" userId="e0d603aa-548e-418b-a070-918475337925" providerId="ADAL" clId="{F3B31C46-BA6C-4E4F-A98F-8BDB4E607957}" dt="2025-08-21T05:38:11.487" v="1174"/>
          <ac:spMkLst>
            <pc:docMk/>
            <pc:sldMk cId="1991811933" sldId="2178"/>
            <ac:spMk id="8" creationId="{28AF8CF0-A103-5FDD-25EC-C0E7892ED64C}"/>
          </ac:spMkLst>
        </pc:spChg>
      </pc:sldChg>
      <pc:sldChg chg="modSp mod">
        <pc:chgData name="김명호" userId="e0d603aa-548e-418b-a070-918475337925" providerId="ADAL" clId="{F3B31C46-BA6C-4E4F-A98F-8BDB4E607957}" dt="2025-08-21T05:17:42.903" v="233" actId="20577"/>
        <pc:sldMkLst>
          <pc:docMk/>
          <pc:sldMk cId="3156586640" sldId="2179"/>
        </pc:sldMkLst>
        <pc:spChg chg="mod">
          <ac:chgData name="김명호" userId="e0d603aa-548e-418b-a070-918475337925" providerId="ADAL" clId="{F3B31C46-BA6C-4E4F-A98F-8BDB4E607957}" dt="2025-08-21T05:17:42.903" v="233" actId="20577"/>
          <ac:spMkLst>
            <pc:docMk/>
            <pc:sldMk cId="3156586640" sldId="2179"/>
            <ac:spMk id="15" creationId="{74B51F5C-10A0-708A-CAC9-C5B3E8C87A67}"/>
          </ac:spMkLst>
        </pc:spChg>
      </pc:sldChg>
      <pc:sldChg chg="modSp mod">
        <pc:chgData name="김명호" userId="e0d603aa-548e-418b-a070-918475337925" providerId="ADAL" clId="{F3B31C46-BA6C-4E4F-A98F-8BDB4E607957}" dt="2025-08-21T05:38:11.487" v="1174"/>
        <pc:sldMkLst>
          <pc:docMk/>
          <pc:sldMk cId="98992291" sldId="2180"/>
        </pc:sldMkLst>
        <pc:spChg chg="mod">
          <ac:chgData name="김명호" userId="e0d603aa-548e-418b-a070-918475337925" providerId="ADAL" clId="{F3B31C46-BA6C-4E4F-A98F-8BDB4E607957}" dt="2025-08-21T05:38:11.487" v="1174"/>
          <ac:spMkLst>
            <pc:docMk/>
            <pc:sldMk cId="98992291" sldId="2180"/>
            <ac:spMk id="8" creationId="{A366A270-A5EB-424C-B5D7-1F602D44552B}"/>
          </ac:spMkLst>
        </pc:spChg>
      </pc:sldChg>
      <pc:sldChg chg="modSp mod">
        <pc:chgData name="김명호" userId="e0d603aa-548e-418b-a070-918475337925" providerId="ADAL" clId="{F3B31C46-BA6C-4E4F-A98F-8BDB4E607957}" dt="2025-08-21T05:19:53.231" v="441"/>
        <pc:sldMkLst>
          <pc:docMk/>
          <pc:sldMk cId="3685240860" sldId="2181"/>
        </pc:sldMkLst>
        <pc:spChg chg="mod">
          <ac:chgData name="김명호" userId="e0d603aa-548e-418b-a070-918475337925" providerId="ADAL" clId="{F3B31C46-BA6C-4E4F-A98F-8BDB4E607957}" dt="2025-08-21T05:19:53.231" v="441"/>
          <ac:spMkLst>
            <pc:docMk/>
            <pc:sldMk cId="3685240860" sldId="2181"/>
            <ac:spMk id="8" creationId="{4980F109-E4D2-F2AF-2884-2D3C4073DB72}"/>
          </ac:spMkLst>
        </pc:spChg>
        <pc:picChg chg="mod">
          <ac:chgData name="김명호" userId="e0d603aa-548e-418b-a070-918475337925" providerId="ADAL" clId="{F3B31C46-BA6C-4E4F-A98F-8BDB4E607957}" dt="2025-08-21T05:18:55.553" v="264" actId="14100"/>
          <ac:picMkLst>
            <pc:docMk/>
            <pc:sldMk cId="3685240860" sldId="2181"/>
            <ac:picMk id="11" creationId="{A744B873-063E-0084-1B90-4268EA36B6C6}"/>
          </ac:picMkLst>
        </pc:picChg>
      </pc:sldChg>
      <pc:sldChg chg="modSp mod">
        <pc:chgData name="김명호" userId="e0d603aa-548e-418b-a070-918475337925" providerId="ADAL" clId="{F3B31C46-BA6C-4E4F-A98F-8BDB4E607957}" dt="2025-08-21T05:20:02.930" v="442" actId="20577"/>
        <pc:sldMkLst>
          <pc:docMk/>
          <pc:sldMk cId="3902481014" sldId="2183"/>
        </pc:sldMkLst>
        <pc:spChg chg="mod">
          <ac:chgData name="김명호" userId="e0d603aa-548e-418b-a070-918475337925" providerId="ADAL" clId="{F3B31C46-BA6C-4E4F-A98F-8BDB4E607957}" dt="2025-08-21T05:20:02.930" v="442" actId="20577"/>
          <ac:spMkLst>
            <pc:docMk/>
            <pc:sldMk cId="3902481014" sldId="2183"/>
            <ac:spMk id="8" creationId="{78E812A6-5DA5-B970-852D-F6468C409B72}"/>
          </ac:spMkLst>
        </pc:spChg>
      </pc:sldChg>
      <pc:sldChg chg="modSp mod">
        <pc:chgData name="김명호" userId="e0d603aa-548e-418b-a070-918475337925" providerId="ADAL" clId="{F3B31C46-BA6C-4E4F-A98F-8BDB4E607957}" dt="2025-08-21T05:23:20.096" v="699" actId="20577"/>
        <pc:sldMkLst>
          <pc:docMk/>
          <pc:sldMk cId="1787170452" sldId="2184"/>
        </pc:sldMkLst>
        <pc:spChg chg="mod">
          <ac:chgData name="김명호" userId="e0d603aa-548e-418b-a070-918475337925" providerId="ADAL" clId="{F3B31C46-BA6C-4E4F-A98F-8BDB4E607957}" dt="2025-08-21T05:23:20.096" v="699" actId="20577"/>
          <ac:spMkLst>
            <pc:docMk/>
            <pc:sldMk cId="1787170452" sldId="2184"/>
            <ac:spMk id="8" creationId="{061E2BAE-E500-79A6-4401-3D78E263D621}"/>
          </ac:spMkLst>
        </pc:spChg>
      </pc:sldChg>
      <pc:sldChg chg="modSp mod">
        <pc:chgData name="김명호" userId="e0d603aa-548e-418b-a070-918475337925" providerId="ADAL" clId="{F3B31C46-BA6C-4E4F-A98F-8BDB4E607957}" dt="2025-08-21T05:38:11.487" v="1174"/>
        <pc:sldMkLst>
          <pc:docMk/>
          <pc:sldMk cId="3428961542" sldId="2186"/>
        </pc:sldMkLst>
        <pc:spChg chg="mod">
          <ac:chgData name="김명호" userId="e0d603aa-548e-418b-a070-918475337925" providerId="ADAL" clId="{F3B31C46-BA6C-4E4F-A98F-8BDB4E607957}" dt="2025-08-21T05:38:11.487" v="1174"/>
          <ac:spMkLst>
            <pc:docMk/>
            <pc:sldMk cId="3428961542" sldId="2186"/>
            <ac:spMk id="8" creationId="{C89556C6-50C3-8720-FF6F-CF69527F6CDC}"/>
          </ac:spMkLst>
        </pc:spChg>
      </pc:sldChg>
      <pc:sldChg chg="delSp modSp mod">
        <pc:chgData name="김명호" userId="e0d603aa-548e-418b-a070-918475337925" providerId="ADAL" clId="{F3B31C46-BA6C-4E4F-A98F-8BDB4E607957}" dt="2025-08-21T05:38:11.487" v="1174"/>
        <pc:sldMkLst>
          <pc:docMk/>
          <pc:sldMk cId="881452835" sldId="2187"/>
        </pc:sldMkLst>
        <pc:spChg chg="mod">
          <ac:chgData name="김명호" userId="e0d603aa-548e-418b-a070-918475337925" providerId="ADAL" clId="{F3B31C46-BA6C-4E4F-A98F-8BDB4E607957}" dt="2025-08-21T05:38:11.487" v="1174"/>
          <ac:spMkLst>
            <pc:docMk/>
            <pc:sldMk cId="881452835" sldId="2187"/>
            <ac:spMk id="8" creationId="{05A2257A-45B4-98EF-3053-9AC5D5EF5368}"/>
          </ac:spMkLst>
        </pc:spChg>
        <pc:spChg chg="del">
          <ac:chgData name="김명호" userId="e0d603aa-548e-418b-a070-918475337925" providerId="ADAL" clId="{F3B31C46-BA6C-4E4F-A98F-8BDB4E607957}" dt="2025-08-21T05:36:14.675" v="1117" actId="478"/>
          <ac:spMkLst>
            <pc:docMk/>
            <pc:sldMk cId="881452835" sldId="2187"/>
            <ac:spMk id="12" creationId="{ED719000-FA54-DCB0-1621-072FA90996BF}"/>
          </ac:spMkLst>
        </pc:spChg>
      </pc:sldChg>
      <pc:sldChg chg="modSp mod">
        <pc:chgData name="김명호" userId="e0d603aa-548e-418b-a070-918475337925" providerId="ADAL" clId="{F3B31C46-BA6C-4E4F-A98F-8BDB4E607957}" dt="2025-08-21T05:37:27.427" v="1173" actId="20577"/>
        <pc:sldMkLst>
          <pc:docMk/>
          <pc:sldMk cId="794593284" sldId="2188"/>
        </pc:sldMkLst>
        <pc:spChg chg="mod">
          <ac:chgData name="김명호" userId="e0d603aa-548e-418b-a070-918475337925" providerId="ADAL" clId="{F3B31C46-BA6C-4E4F-A98F-8BDB4E607957}" dt="2025-08-21T05:37:27.427" v="1173" actId="20577"/>
          <ac:spMkLst>
            <pc:docMk/>
            <pc:sldMk cId="794593284" sldId="2188"/>
            <ac:spMk id="8" creationId="{A46271E2-7E53-0FE5-E83F-A632B6575CF1}"/>
          </ac:spMkLst>
        </pc:spChg>
      </pc:sldChg>
      <pc:sldChg chg="modSp mod">
        <pc:chgData name="김명호" userId="e0d603aa-548e-418b-a070-918475337925" providerId="ADAL" clId="{F3B31C46-BA6C-4E4F-A98F-8BDB4E607957}" dt="2025-08-21T05:29:07.215" v="1053"/>
        <pc:sldMkLst>
          <pc:docMk/>
          <pc:sldMk cId="807492712" sldId="2192"/>
        </pc:sldMkLst>
        <pc:spChg chg="mod">
          <ac:chgData name="김명호" userId="e0d603aa-548e-418b-a070-918475337925" providerId="ADAL" clId="{F3B31C46-BA6C-4E4F-A98F-8BDB4E607957}" dt="2025-08-21T05:29:07.215" v="1053"/>
          <ac:spMkLst>
            <pc:docMk/>
            <pc:sldMk cId="807492712" sldId="2192"/>
            <ac:spMk id="8" creationId="{3A40F623-5B9B-3DF9-6A9A-257E2A2D2848}"/>
          </ac:spMkLst>
        </pc:spChg>
      </pc:sldChg>
      <pc:sldChg chg="modSp mod">
        <pc:chgData name="김명호" userId="e0d603aa-548e-418b-a070-918475337925" providerId="ADAL" clId="{F3B31C46-BA6C-4E4F-A98F-8BDB4E607957}" dt="2025-08-21T05:26:43.103" v="914" actId="20577"/>
        <pc:sldMkLst>
          <pc:docMk/>
          <pc:sldMk cId="2830192986" sldId="2193"/>
        </pc:sldMkLst>
        <pc:spChg chg="mod">
          <ac:chgData name="김명호" userId="e0d603aa-548e-418b-a070-918475337925" providerId="ADAL" clId="{F3B31C46-BA6C-4E4F-A98F-8BDB4E607957}" dt="2025-08-21T05:26:43.103" v="914" actId="20577"/>
          <ac:spMkLst>
            <pc:docMk/>
            <pc:sldMk cId="2830192986" sldId="2193"/>
            <ac:spMk id="8" creationId="{F9E1D030-E920-3203-6A4C-43A1A8456B4B}"/>
          </ac:spMkLst>
        </pc:spChg>
      </pc:sldChg>
      <pc:sldChg chg="modSp mod">
        <pc:chgData name="김명호" userId="e0d603aa-548e-418b-a070-918475337925" providerId="ADAL" clId="{F3B31C46-BA6C-4E4F-A98F-8BDB4E607957}" dt="2025-08-21T05:28:33.558" v="989" actId="20577"/>
        <pc:sldMkLst>
          <pc:docMk/>
          <pc:sldMk cId="140487702" sldId="2194"/>
        </pc:sldMkLst>
        <pc:spChg chg="mod">
          <ac:chgData name="김명호" userId="e0d603aa-548e-418b-a070-918475337925" providerId="ADAL" clId="{F3B31C46-BA6C-4E4F-A98F-8BDB4E607957}" dt="2025-08-21T05:28:33.558" v="989" actId="20577"/>
          <ac:spMkLst>
            <pc:docMk/>
            <pc:sldMk cId="140487702" sldId="2194"/>
            <ac:spMk id="8" creationId="{FC31CF1C-98A1-45C9-5E41-69DF5CF7108F}"/>
          </ac:spMkLst>
        </pc:spChg>
      </pc:sldChg>
      <pc:sldChg chg="modSp mod">
        <pc:chgData name="김명호" userId="e0d603aa-548e-418b-a070-918475337925" providerId="ADAL" clId="{F3B31C46-BA6C-4E4F-A98F-8BDB4E607957}" dt="2025-08-21T05:46:52.414" v="1381"/>
        <pc:sldMkLst>
          <pc:docMk/>
          <pc:sldMk cId="979868097" sldId="2197"/>
        </pc:sldMkLst>
        <pc:spChg chg="mod">
          <ac:chgData name="김명호" userId="e0d603aa-548e-418b-a070-918475337925" providerId="ADAL" clId="{F3B31C46-BA6C-4E4F-A98F-8BDB4E607957}" dt="2025-08-21T05:46:52.414" v="1381"/>
          <ac:spMkLst>
            <pc:docMk/>
            <pc:sldMk cId="979868097" sldId="2197"/>
            <ac:spMk id="8" creationId="{0234B5B8-565C-CD72-C9CF-037D63FFA504}"/>
          </ac:spMkLst>
        </pc:spChg>
      </pc:sldChg>
      <pc:sldChg chg="modSp mod">
        <pc:chgData name="김명호" userId="e0d603aa-548e-418b-a070-918475337925" providerId="ADAL" clId="{F3B31C46-BA6C-4E4F-A98F-8BDB4E607957}" dt="2025-08-21T05:43:26.362" v="1247" actId="21"/>
        <pc:sldMkLst>
          <pc:docMk/>
          <pc:sldMk cId="3685166578" sldId="2200"/>
        </pc:sldMkLst>
        <pc:spChg chg="mod">
          <ac:chgData name="김명호" userId="e0d603aa-548e-418b-a070-918475337925" providerId="ADAL" clId="{F3B31C46-BA6C-4E4F-A98F-8BDB4E607957}" dt="2025-08-21T05:43:26.362" v="1247" actId="21"/>
          <ac:spMkLst>
            <pc:docMk/>
            <pc:sldMk cId="3685166578" sldId="2200"/>
            <ac:spMk id="8" creationId="{1F89556C-73FE-28FC-29E4-BE3EF9F196BF}"/>
          </ac:spMkLst>
        </pc:spChg>
      </pc:sldChg>
      <pc:sldChg chg="modSp mod">
        <pc:chgData name="김명호" userId="e0d603aa-548e-418b-a070-918475337925" providerId="ADAL" clId="{F3B31C46-BA6C-4E4F-A98F-8BDB4E607957}" dt="2025-08-21T05:50:17.683" v="1435" actId="20577"/>
        <pc:sldMkLst>
          <pc:docMk/>
          <pc:sldMk cId="1816765145" sldId="2206"/>
        </pc:sldMkLst>
        <pc:spChg chg="mod">
          <ac:chgData name="김명호" userId="e0d603aa-548e-418b-a070-918475337925" providerId="ADAL" clId="{F3B31C46-BA6C-4E4F-A98F-8BDB4E607957}" dt="2025-08-21T05:50:17.683" v="1435" actId="20577"/>
          <ac:spMkLst>
            <pc:docMk/>
            <pc:sldMk cId="1816765145" sldId="2206"/>
            <ac:spMk id="8" creationId="{750110D2-831E-CE39-FFDA-569FEBE3A1B4}"/>
          </ac:spMkLst>
        </pc:spChg>
      </pc:sldChg>
      <pc:sldChg chg="del">
        <pc:chgData name="김명호" userId="e0d603aa-548e-418b-a070-918475337925" providerId="ADAL" clId="{F3B31C46-BA6C-4E4F-A98F-8BDB4E607957}" dt="2025-08-21T05:47:48.619" v="1382" actId="47"/>
        <pc:sldMkLst>
          <pc:docMk/>
          <pc:sldMk cId="1148947216" sldId="2210"/>
        </pc:sldMkLst>
      </pc:sldChg>
      <pc:sldChg chg="modSp mod">
        <pc:chgData name="김명호" userId="e0d603aa-548e-418b-a070-918475337925" providerId="ADAL" clId="{F3B31C46-BA6C-4E4F-A98F-8BDB4E607957}" dt="2025-08-21T06:03:33.349" v="1626"/>
        <pc:sldMkLst>
          <pc:docMk/>
          <pc:sldMk cId="741074268" sldId="2211"/>
        </pc:sldMkLst>
        <pc:spChg chg="mod">
          <ac:chgData name="김명호" userId="e0d603aa-548e-418b-a070-918475337925" providerId="ADAL" clId="{F3B31C46-BA6C-4E4F-A98F-8BDB4E607957}" dt="2025-08-21T06:03:33.349" v="1626"/>
          <ac:spMkLst>
            <pc:docMk/>
            <pc:sldMk cId="741074268" sldId="2211"/>
            <ac:spMk id="8" creationId="{190F125E-A514-8901-4545-C2D4F847100F}"/>
          </ac:spMkLst>
        </pc:spChg>
      </pc:sldChg>
      <pc:sldChg chg="modSp mod">
        <pc:chgData name="김명호" userId="e0d603aa-548e-418b-a070-918475337925" providerId="ADAL" clId="{F3B31C46-BA6C-4E4F-A98F-8BDB4E607957}" dt="2025-08-21T06:06:46.485" v="1644"/>
        <pc:sldMkLst>
          <pc:docMk/>
          <pc:sldMk cId="3457914039" sldId="2212"/>
        </pc:sldMkLst>
        <pc:spChg chg="mod">
          <ac:chgData name="김명호" userId="e0d603aa-548e-418b-a070-918475337925" providerId="ADAL" clId="{F3B31C46-BA6C-4E4F-A98F-8BDB4E607957}" dt="2025-08-21T06:06:46.485" v="1644"/>
          <ac:spMkLst>
            <pc:docMk/>
            <pc:sldMk cId="3457914039" sldId="2212"/>
            <ac:spMk id="8" creationId="{4FB01ACB-AD48-6C81-B249-CD0C68F5CE44}"/>
          </ac:spMkLst>
        </pc:spChg>
      </pc:sldChg>
      <pc:sldChg chg="modSp mod">
        <pc:chgData name="김명호" userId="e0d603aa-548e-418b-a070-918475337925" providerId="ADAL" clId="{F3B31C46-BA6C-4E4F-A98F-8BDB4E607957}" dt="2025-08-21T06:07:46.948" v="1670" actId="20577"/>
        <pc:sldMkLst>
          <pc:docMk/>
          <pc:sldMk cId="4222601822" sldId="2215"/>
        </pc:sldMkLst>
        <pc:spChg chg="mod">
          <ac:chgData name="김명호" userId="e0d603aa-548e-418b-a070-918475337925" providerId="ADAL" clId="{F3B31C46-BA6C-4E4F-A98F-8BDB4E607957}" dt="2025-08-21T06:07:46.948" v="1670" actId="20577"/>
          <ac:spMkLst>
            <pc:docMk/>
            <pc:sldMk cId="4222601822" sldId="2215"/>
            <ac:spMk id="8" creationId="{B1705C7C-CCAE-3964-E8B2-BDFEB5BE5D8C}"/>
          </ac:spMkLst>
        </pc:spChg>
      </pc:sldChg>
      <pc:sldChg chg="modSp mod">
        <pc:chgData name="김명호" userId="e0d603aa-548e-418b-a070-918475337925" providerId="ADAL" clId="{F3B31C46-BA6C-4E4F-A98F-8BDB4E607957}" dt="2025-08-21T06:08:09.115" v="1671" actId="20577"/>
        <pc:sldMkLst>
          <pc:docMk/>
          <pc:sldMk cId="104283935" sldId="2217"/>
        </pc:sldMkLst>
        <pc:spChg chg="mod">
          <ac:chgData name="김명호" userId="e0d603aa-548e-418b-a070-918475337925" providerId="ADAL" clId="{F3B31C46-BA6C-4E4F-A98F-8BDB4E607957}" dt="2025-08-21T06:08:09.115" v="1671" actId="20577"/>
          <ac:spMkLst>
            <pc:docMk/>
            <pc:sldMk cId="104283935" sldId="2217"/>
            <ac:spMk id="8" creationId="{F455F7F2-F82E-F8E3-4C19-669D0127176B}"/>
          </ac:spMkLst>
        </pc:spChg>
      </pc:sldChg>
      <pc:sldChg chg="del">
        <pc:chgData name="김명호" userId="e0d603aa-548e-418b-a070-918475337925" providerId="ADAL" clId="{F3B31C46-BA6C-4E4F-A98F-8BDB4E607957}" dt="2025-08-21T06:09:09.934" v="1672" actId="47"/>
        <pc:sldMkLst>
          <pc:docMk/>
          <pc:sldMk cId="2869591061" sldId="2218"/>
        </pc:sldMkLst>
      </pc:sldChg>
      <pc:sldChg chg="modSp mod">
        <pc:chgData name="김명호" userId="e0d603aa-548e-418b-a070-918475337925" providerId="ADAL" clId="{F3B31C46-BA6C-4E4F-A98F-8BDB4E607957}" dt="2025-08-21T06:10:23.045" v="1778"/>
        <pc:sldMkLst>
          <pc:docMk/>
          <pc:sldMk cId="3713518092" sldId="2219"/>
        </pc:sldMkLst>
        <pc:spChg chg="mod">
          <ac:chgData name="김명호" userId="e0d603aa-548e-418b-a070-918475337925" providerId="ADAL" clId="{F3B31C46-BA6C-4E4F-A98F-8BDB4E607957}" dt="2025-08-21T06:10:23.045" v="1778"/>
          <ac:spMkLst>
            <pc:docMk/>
            <pc:sldMk cId="3713518092" sldId="2219"/>
            <ac:spMk id="8" creationId="{F3785423-BE0E-A426-DA3C-9823478F9389}"/>
          </ac:spMkLst>
        </pc:spChg>
      </pc:sldChg>
      <pc:sldChg chg="modSp mod">
        <pc:chgData name="김명호" userId="e0d603aa-548e-418b-a070-918475337925" providerId="ADAL" clId="{F3B31C46-BA6C-4E4F-A98F-8BDB4E607957}" dt="2025-08-21T06:11:33.600" v="1784" actId="1036"/>
        <pc:sldMkLst>
          <pc:docMk/>
          <pc:sldMk cId="1346922940" sldId="2221"/>
        </pc:sldMkLst>
        <pc:picChg chg="mod">
          <ac:chgData name="김명호" userId="e0d603aa-548e-418b-a070-918475337925" providerId="ADAL" clId="{F3B31C46-BA6C-4E4F-A98F-8BDB4E607957}" dt="2025-08-21T06:11:33.600" v="1784" actId="1036"/>
          <ac:picMkLst>
            <pc:docMk/>
            <pc:sldMk cId="1346922940" sldId="2221"/>
            <ac:picMk id="10" creationId="{B10B5D04-1B01-A774-0DF6-DD5C9F94100E}"/>
          </ac:picMkLst>
        </pc:picChg>
      </pc:sldChg>
      <pc:sldChg chg="modSp mod">
        <pc:chgData name="김명호" userId="e0d603aa-548e-418b-a070-918475337925" providerId="ADAL" clId="{F3B31C46-BA6C-4E4F-A98F-8BDB4E607957}" dt="2025-08-21T06:12:09.234" v="1794" actId="20577"/>
        <pc:sldMkLst>
          <pc:docMk/>
          <pc:sldMk cId="995379760" sldId="2224"/>
        </pc:sldMkLst>
        <pc:spChg chg="mod">
          <ac:chgData name="김명호" userId="e0d603aa-548e-418b-a070-918475337925" providerId="ADAL" clId="{F3B31C46-BA6C-4E4F-A98F-8BDB4E607957}" dt="2025-08-21T06:12:09.234" v="1794" actId="20577"/>
          <ac:spMkLst>
            <pc:docMk/>
            <pc:sldMk cId="995379760" sldId="2224"/>
            <ac:spMk id="8" creationId="{DDE81EA9-602B-D68A-3E2E-9F5874BA6643}"/>
          </ac:spMkLst>
        </pc:spChg>
      </pc:sldChg>
      <pc:sldChg chg="modSp mod">
        <pc:chgData name="김명호" userId="e0d603aa-548e-418b-a070-918475337925" providerId="ADAL" clId="{F3B31C46-BA6C-4E4F-A98F-8BDB4E607957}" dt="2025-08-21T06:15:25.421" v="1950"/>
        <pc:sldMkLst>
          <pc:docMk/>
          <pc:sldMk cId="3531762344" sldId="2226"/>
        </pc:sldMkLst>
        <pc:spChg chg="mod">
          <ac:chgData name="김명호" userId="e0d603aa-548e-418b-a070-918475337925" providerId="ADAL" clId="{F3B31C46-BA6C-4E4F-A98F-8BDB4E607957}" dt="2025-08-21T06:15:25.421" v="1950"/>
          <ac:spMkLst>
            <pc:docMk/>
            <pc:sldMk cId="3531762344" sldId="2226"/>
            <ac:spMk id="8" creationId="{159DFF23-1C81-43D5-022F-7A47E50A20D4}"/>
          </ac:spMkLst>
        </pc:spChg>
      </pc:sldChg>
      <pc:sldChg chg="modSp mod">
        <pc:chgData name="김명호" userId="e0d603aa-548e-418b-a070-918475337925" providerId="ADAL" clId="{F3B31C46-BA6C-4E4F-A98F-8BDB4E607957}" dt="2025-08-21T06:15:55.072" v="1952" actId="1076"/>
        <pc:sldMkLst>
          <pc:docMk/>
          <pc:sldMk cId="3622250754" sldId="2227"/>
        </pc:sldMkLst>
        <pc:picChg chg="mod">
          <ac:chgData name="김명호" userId="e0d603aa-548e-418b-a070-918475337925" providerId="ADAL" clId="{F3B31C46-BA6C-4E4F-A98F-8BDB4E607957}" dt="2025-08-21T06:15:55.072" v="1952" actId="1076"/>
          <ac:picMkLst>
            <pc:docMk/>
            <pc:sldMk cId="3622250754" sldId="2227"/>
            <ac:picMk id="11" creationId="{C1556D1E-3168-2863-B887-9CFEDCE089DD}"/>
          </ac:picMkLst>
        </pc:picChg>
      </pc:sldChg>
      <pc:sldChg chg="modSp mod">
        <pc:chgData name="김명호" userId="e0d603aa-548e-418b-a070-918475337925" providerId="ADAL" clId="{F3B31C46-BA6C-4E4F-A98F-8BDB4E607957}" dt="2025-08-21T06:18:02.973" v="2048"/>
        <pc:sldMkLst>
          <pc:docMk/>
          <pc:sldMk cId="1995614407" sldId="2232"/>
        </pc:sldMkLst>
        <pc:spChg chg="mod">
          <ac:chgData name="김명호" userId="e0d603aa-548e-418b-a070-918475337925" providerId="ADAL" clId="{F3B31C46-BA6C-4E4F-A98F-8BDB4E607957}" dt="2025-08-21T06:18:02.973" v="2048"/>
          <ac:spMkLst>
            <pc:docMk/>
            <pc:sldMk cId="1995614407" sldId="2232"/>
            <ac:spMk id="8" creationId="{DFF864A1-2ECA-B696-E82E-A54D6D8A24B0}"/>
          </ac:spMkLst>
        </pc:spChg>
      </pc:sldChg>
      <pc:sldChg chg="modSp mod">
        <pc:chgData name="김명호" userId="e0d603aa-548e-418b-a070-918475337925" providerId="ADAL" clId="{F3B31C46-BA6C-4E4F-A98F-8BDB4E607957}" dt="2025-08-21T06:19:58.191" v="2077" actId="20577"/>
        <pc:sldMkLst>
          <pc:docMk/>
          <pc:sldMk cId="3774348848" sldId="2237"/>
        </pc:sldMkLst>
        <pc:spChg chg="mod">
          <ac:chgData name="김명호" userId="e0d603aa-548e-418b-a070-918475337925" providerId="ADAL" clId="{F3B31C46-BA6C-4E4F-A98F-8BDB4E607957}" dt="2025-08-21T06:19:58.191" v="2077" actId="20577"/>
          <ac:spMkLst>
            <pc:docMk/>
            <pc:sldMk cId="3774348848" sldId="2237"/>
            <ac:spMk id="8" creationId="{44526353-13E6-1DF2-338E-CCCA3AEB1C06}"/>
          </ac:spMkLst>
        </pc:spChg>
      </pc:sldChg>
      <pc:sldChg chg="modSp mod">
        <pc:chgData name="김명호" userId="e0d603aa-548e-418b-a070-918475337925" providerId="ADAL" clId="{F3B31C46-BA6C-4E4F-A98F-8BDB4E607957}" dt="2025-08-21T06:21:35.641" v="2330"/>
        <pc:sldMkLst>
          <pc:docMk/>
          <pc:sldMk cId="1533253705" sldId="2238"/>
        </pc:sldMkLst>
        <pc:spChg chg="mod">
          <ac:chgData name="김명호" userId="e0d603aa-548e-418b-a070-918475337925" providerId="ADAL" clId="{F3B31C46-BA6C-4E4F-A98F-8BDB4E607957}" dt="2025-08-21T06:21:35.641" v="2330"/>
          <ac:spMkLst>
            <pc:docMk/>
            <pc:sldMk cId="1533253705" sldId="2238"/>
            <ac:spMk id="6" creationId="{2687C419-0D11-5373-7A45-3516C00A7CFC}"/>
          </ac:spMkLst>
        </pc:spChg>
        <pc:spChg chg="mod">
          <ac:chgData name="김명호" userId="e0d603aa-548e-418b-a070-918475337925" providerId="ADAL" clId="{F3B31C46-BA6C-4E4F-A98F-8BDB4E607957}" dt="2025-08-21T06:20:59.501" v="2329"/>
          <ac:spMkLst>
            <pc:docMk/>
            <pc:sldMk cId="1533253705" sldId="2238"/>
            <ac:spMk id="8" creationId="{DE79B764-8354-CC26-3EE8-F473AA416AE0}"/>
          </ac:spMkLst>
        </pc:spChg>
      </pc:sldChg>
      <pc:sldChg chg="modSp mod">
        <pc:chgData name="김명호" userId="e0d603aa-548e-418b-a070-918475337925" providerId="ADAL" clId="{F3B31C46-BA6C-4E4F-A98F-8BDB4E607957}" dt="2025-08-21T06:22:11.683" v="2444" actId="20577"/>
        <pc:sldMkLst>
          <pc:docMk/>
          <pc:sldMk cId="3303509208" sldId="2239"/>
        </pc:sldMkLst>
        <pc:spChg chg="mod">
          <ac:chgData name="김명호" userId="e0d603aa-548e-418b-a070-918475337925" providerId="ADAL" clId="{F3B31C46-BA6C-4E4F-A98F-8BDB4E607957}" dt="2025-08-21T06:22:11.683" v="2444" actId="20577"/>
          <ac:spMkLst>
            <pc:docMk/>
            <pc:sldMk cId="3303509208" sldId="2239"/>
            <ac:spMk id="28" creationId="{670563BB-FAE9-F184-92E9-C8D65C0A5A1D}"/>
          </ac:spMkLst>
        </pc:spChg>
      </pc:sldChg>
      <pc:sldChg chg="modSp mod">
        <pc:chgData name="김명호" userId="e0d603aa-548e-418b-a070-918475337925" providerId="ADAL" clId="{F3B31C46-BA6C-4E4F-A98F-8BDB4E607957}" dt="2025-08-21T06:23:11.172" v="2510" actId="20577"/>
        <pc:sldMkLst>
          <pc:docMk/>
          <pc:sldMk cId="3502085968" sldId="2240"/>
        </pc:sldMkLst>
        <pc:spChg chg="mod">
          <ac:chgData name="김명호" userId="e0d603aa-548e-418b-a070-918475337925" providerId="ADAL" clId="{F3B31C46-BA6C-4E4F-A98F-8BDB4E607957}" dt="2025-08-21T06:23:11.172" v="2510" actId="20577"/>
          <ac:spMkLst>
            <pc:docMk/>
            <pc:sldMk cId="3502085968" sldId="2240"/>
            <ac:spMk id="8" creationId="{B5001BE8-5543-783F-D5EB-BAA14DFE9C11}"/>
          </ac:spMkLst>
        </pc:spChg>
      </pc:sldChg>
      <pc:sldChg chg="modSp mod">
        <pc:chgData name="김명호" userId="e0d603aa-548e-418b-a070-918475337925" providerId="ADAL" clId="{F3B31C46-BA6C-4E4F-A98F-8BDB4E607957}" dt="2025-08-21T06:24:28.319" v="2544" actId="20577"/>
        <pc:sldMkLst>
          <pc:docMk/>
          <pc:sldMk cId="2859863391" sldId="2242"/>
        </pc:sldMkLst>
        <pc:spChg chg="mod">
          <ac:chgData name="김명호" userId="e0d603aa-548e-418b-a070-918475337925" providerId="ADAL" clId="{F3B31C46-BA6C-4E4F-A98F-8BDB4E607957}" dt="2025-08-21T06:24:28.319" v="2544" actId="20577"/>
          <ac:spMkLst>
            <pc:docMk/>
            <pc:sldMk cId="2859863391" sldId="2242"/>
            <ac:spMk id="8" creationId="{4B1FDEBE-ACC2-E2D1-62D7-B3488C2EECE5}"/>
          </ac:spMkLst>
        </pc:spChg>
      </pc:sldChg>
      <pc:sldChg chg="modSp mod">
        <pc:chgData name="김명호" userId="e0d603aa-548e-418b-a070-918475337925" providerId="ADAL" clId="{F3B31C46-BA6C-4E4F-A98F-8BDB4E607957}" dt="2025-08-21T06:25:48.596" v="2549" actId="20577"/>
        <pc:sldMkLst>
          <pc:docMk/>
          <pc:sldMk cId="1846411471" sldId="2250"/>
        </pc:sldMkLst>
        <pc:spChg chg="mod">
          <ac:chgData name="김명호" userId="e0d603aa-548e-418b-a070-918475337925" providerId="ADAL" clId="{F3B31C46-BA6C-4E4F-A98F-8BDB4E607957}" dt="2025-08-21T06:25:48.596" v="2549" actId="20577"/>
          <ac:spMkLst>
            <pc:docMk/>
            <pc:sldMk cId="1846411471" sldId="2250"/>
            <ac:spMk id="8" creationId="{F6B116F8-2E95-691D-E932-5964A203324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35BE6EE-CA60-4322-A1D5-4F412874D7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8B7296-2E1B-4599-BA95-879B237129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31B5F-6633-49D3-B076-BCD6876A7ED6}" type="datetimeFigureOut">
              <a:rPr lang="ko-KR" altLang="en-US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2025-10-01</a:t>
            </a:fld>
            <a:endParaRPr lang="ko-KR" altLang="en-US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41D0E1-955F-4D62-97C0-BA102859C0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FE3B44-5F7C-477E-9EDA-A7A7B25917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22889-ADBF-4C25-AB51-EEFA3E4391DD}" type="slidenum">
              <a:rPr lang="ko-KR" altLang="en-US" smtClean="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‹#›</a:t>
            </a:fld>
            <a:endParaRPr lang="ko-KR" altLang="en-US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446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787" cy="498693"/>
          </a:xfrm>
          <a:prstGeom prst="rect">
            <a:avLst/>
          </a:prstGeom>
        </p:spPr>
        <p:txBody>
          <a:bodyPr vert="horz" lIns="91420" tIns="45710" rIns="91420" bIns="45710" rtlCol="0"/>
          <a:lstStyle>
            <a:lvl1pPr algn="l">
              <a:defRPr sz="1200">
                <a:latin typeface="Spoqa Han Sans Neo Regular" panose="020B0500000000000000" pitchFamily="34" charset="-127"/>
                <a:ea typeface="Spoqa Han Sans Neo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2"/>
            <a:ext cx="2949787" cy="498693"/>
          </a:xfrm>
          <a:prstGeom prst="rect">
            <a:avLst/>
          </a:prstGeom>
        </p:spPr>
        <p:txBody>
          <a:bodyPr vert="horz" lIns="91420" tIns="45710" rIns="91420" bIns="45710" rtlCol="0"/>
          <a:lstStyle>
            <a:lvl1pPr algn="r">
              <a:defRPr sz="1200">
                <a:latin typeface="Spoqa Han Sans Neo Regular" panose="020B0500000000000000" pitchFamily="34" charset="-127"/>
                <a:ea typeface="Spoqa Han Sans Neo Regular" panose="020B0500000000000000" pitchFamily="34" charset="-127"/>
              </a:defRPr>
            </a:lvl1pPr>
          </a:lstStyle>
          <a:p>
            <a:fld id="{83535A04-8F53-42F0-BE68-2A0C56FA6889}" type="datetimeFigureOut">
              <a:rPr lang="ko-KR" altLang="en-US" smtClean="0"/>
              <a:pPr/>
              <a:t>2025-10-01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0" tIns="45710" rIns="91420" bIns="4571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9"/>
            <a:ext cx="5445760" cy="3913614"/>
          </a:xfrm>
          <a:prstGeom prst="rect">
            <a:avLst/>
          </a:prstGeom>
        </p:spPr>
        <p:txBody>
          <a:bodyPr vert="horz" lIns="91420" tIns="45710" rIns="91420" bIns="4571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20" tIns="45710" rIns="91420" bIns="45710" rtlCol="0" anchor="b"/>
          <a:lstStyle>
            <a:lvl1pPr algn="l">
              <a:defRPr sz="1200">
                <a:latin typeface="Spoqa Han Sans Neo Regular" panose="020B0500000000000000" pitchFamily="34" charset="-127"/>
                <a:ea typeface="Spoqa Han Sans Neo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20" tIns="45710" rIns="91420" bIns="45710" rtlCol="0" anchor="b"/>
          <a:lstStyle>
            <a:lvl1pPr algn="r">
              <a:defRPr sz="1200">
                <a:latin typeface="Spoqa Han Sans Neo Regular" panose="020B0500000000000000" pitchFamily="34" charset="-127"/>
                <a:ea typeface="Spoqa Han Sans Neo Regular" panose="020B0500000000000000" pitchFamily="34" charset="-127"/>
              </a:defRPr>
            </a:lvl1pPr>
          </a:lstStyle>
          <a:p>
            <a:fld id="{649C5E89-AF82-449E-973A-8741335DFEC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009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Spoqa Han Sans Neo Regular" panose="020B0500000000000000" pitchFamily="34" charset="-127"/>
        <a:ea typeface="Spoqa Han Sans Neo Regula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Spoqa Han Sans Neo Regular" panose="020B0500000000000000" pitchFamily="34" charset="-127"/>
        <a:ea typeface="Spoqa Han Sans Neo Regula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Spoqa Han Sans Neo Regular" panose="020B0500000000000000" pitchFamily="34" charset="-127"/>
        <a:ea typeface="Spoqa Han Sans Neo Regula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Spoqa Han Sans Neo Regular" panose="020B0500000000000000" pitchFamily="34" charset="-127"/>
        <a:ea typeface="Spoqa Han Sans Neo Regula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Spoqa Han Sans Neo Regular" panose="020B0500000000000000" pitchFamily="34" charset="-127"/>
        <a:ea typeface="Spoqa Han Sans Neo Regula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F08ABE-3711-4C3A-BF09-AFEA62CD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8923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국내지침_좁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상단표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 noDrilldown="1" noMove="1" noResize="1"/>
          </p:cNvGraphicFramePr>
          <p:nvPr userDrawn="1">
            <p:extLst>
              <p:ext uri="{D42A27DB-BD31-4B8C-83A1-F6EECF244321}">
                <p14:modId xmlns:p14="http://schemas.microsoft.com/office/powerpoint/2010/main" val="3239690776"/>
              </p:ext>
            </p:extLst>
          </p:nvPr>
        </p:nvGraphicFramePr>
        <p:xfrm>
          <a:off x="415926" y="808726"/>
          <a:ext cx="9074160" cy="9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521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594553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738566408"/>
                    </a:ext>
                  </a:extLst>
                </a:gridCol>
                <a:gridCol w="1081086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</a:rPr>
                        <a:t>페이지명</a:t>
                      </a: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</a:rPr>
                        <a:t>URL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</a:rPr>
                        <a:t>검사항목</a:t>
                      </a: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</a:rPr>
                        <a:t>오류유형</a:t>
                      </a: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</a:rPr>
                        <a:t>중요도</a:t>
                      </a: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>
                        <a:solidFill>
                          <a:schemeClr val="tx1"/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</a:txBody>
                  <a:tcPr marL="0" marR="0" marT="28800" marB="28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08726"/>
            <a:ext cx="8224519" cy="1944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latin typeface="Spoqa Han Sans Neo Regular" panose="020B0500000000000000" pitchFamily="34" charset="-127"/>
                <a:ea typeface="Spoqa Han Sans Neo Regular" panose="020B0500000000000000" pitchFamily="34" charset="-127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03126"/>
            <a:ext cx="8224519" cy="1944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latin typeface="Spoqa Han Sans Neo Regular" panose="020B0500000000000000" pitchFamily="34" charset="-127"/>
                <a:ea typeface="Spoqa Han Sans Neo Regular" panose="020B0500000000000000" pitchFamily="34" charset="-127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 descr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197526"/>
            <a:ext cx="8224519" cy="1944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latin typeface="Spoqa Han Sans Neo Regular" panose="020B0500000000000000" pitchFamily="34" charset="-127"/>
                <a:ea typeface="Spoqa Han Sans Neo Regular" panose="020B0500000000000000" pitchFamily="34" charset="-127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 descr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391926"/>
            <a:ext cx="6567444" cy="3312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latin typeface="Spoqa Han Sans Neo Regular" panose="020B0500000000000000" pitchFamily="34" charset="-127"/>
                <a:ea typeface="Spoqa Han Sans Neo Regular" panose="020B0500000000000000" pitchFamily="34" charset="-127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15" name="중요도" descr="중요도">
            <a:extLst>
              <a:ext uri="{FF2B5EF4-FFF2-40B4-BE49-F238E27FC236}">
                <a16:creationId xmlns:a16="http://schemas.microsoft.com/office/drawing/2014/main" id="{22F71CA9-81A3-787F-0221-26B29B5CC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09000" y="1391926"/>
            <a:ext cx="1080000" cy="331200"/>
          </a:xfrm>
          <a:prstGeom prst="rect">
            <a:avLst/>
          </a:prstGeom>
        </p:spPr>
        <p:txBody>
          <a:bodyPr lIns="0" tIns="36000" rIns="0" bIns="36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/>
              <a:t>상      중      하</a:t>
            </a:r>
          </a:p>
        </p:txBody>
      </p:sp>
      <p:graphicFrame>
        <p:nvGraphicFramePr>
          <p:cNvPr id="4" name="본문 표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 noDrilldown="1" noMove="1" noResize="1"/>
          </p:cNvGraphicFramePr>
          <p:nvPr userDrawn="1">
            <p:extLst>
              <p:ext uri="{D42A27DB-BD31-4B8C-83A1-F6EECF244321}">
                <p14:modId xmlns:p14="http://schemas.microsoft.com/office/powerpoint/2010/main" val="99894269"/>
              </p:ext>
            </p:extLst>
          </p:nvPr>
        </p:nvGraphicFramePr>
        <p:xfrm>
          <a:off x="412705" y="1784790"/>
          <a:ext cx="9080590" cy="4837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144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</a:rPr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64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20" name="설명" descr="설명">
            <a:extLst>
              <a:ext uri="{FF2B5EF4-FFF2-40B4-BE49-F238E27FC236}">
                <a16:creationId xmlns:a16="http://schemas.microsoft.com/office/drawing/2014/main" id="{A3F1F5AA-789F-5D77-5C86-B833DA9CE9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305" y="2146610"/>
            <a:ext cx="4104000" cy="1082329"/>
          </a:xfrm>
          <a:prstGeom prst="rect">
            <a:avLst/>
          </a:prstGeom>
        </p:spPr>
        <p:txBody>
          <a:bodyPr wrap="square" lIns="0" tIns="0" rIns="0" bIns="144000">
            <a:spAutoFit/>
          </a:bodyPr>
          <a:lstStyle>
            <a:lvl1pPr marL="144000" indent="-144000" latinLnBrk="0">
              <a:lnSpc>
                <a:spcPct val="110000"/>
              </a:lnSpc>
              <a:spcBef>
                <a:spcPts val="400"/>
              </a:spcBef>
              <a:defRPr sz="1000">
                <a:latin typeface="Spoqa Han Sans Neo Regular" panose="020B0500000000000000" pitchFamily="34" charset="-127"/>
                <a:ea typeface="Spoqa Han Sans Neo Regular" panose="020B0500000000000000" pitchFamily="34" charset="-127"/>
              </a:defRPr>
            </a:lvl1pPr>
            <a:lvl2pPr marL="288000" indent="-144000" latinLnBrk="0">
              <a:lnSpc>
                <a:spcPct val="110000"/>
              </a:lnSpc>
              <a:spcBef>
                <a:spcPts val="400"/>
              </a:spcBef>
              <a:buFont typeface="Spoqa Han Sans Neo Regular" panose="020B0500000000000000" pitchFamily="50" charset="-127"/>
              <a:buChar char="‑"/>
              <a:defRPr sz="900">
                <a:latin typeface="Spoqa Han Sans Neo Regular" panose="020B0500000000000000" pitchFamily="34" charset="-127"/>
                <a:ea typeface="Spoqa Han Sans Neo Regular" panose="020B0500000000000000" pitchFamily="34" charset="-127"/>
              </a:defRPr>
            </a:lvl2pPr>
            <a:lvl3pPr marL="288000" indent="-144000" latinLnBrk="0">
              <a:lnSpc>
                <a:spcPct val="110000"/>
              </a:lnSpc>
              <a:spcBef>
                <a:spcPts val="400"/>
              </a:spcBef>
              <a:buFont typeface="+mj-lt"/>
              <a:buAutoNum type="arabicParenR"/>
              <a:defRPr sz="900">
                <a:latin typeface="Spoqa Han Sans Neo Regular" panose="020B0500000000000000" pitchFamily="34" charset="-127"/>
                <a:ea typeface="Spoqa Han Sans Neo Regular" panose="020B0500000000000000" pitchFamily="34" charset="-127"/>
              </a:defRPr>
            </a:lvl3pPr>
            <a:lvl4pPr marL="144000" indent="0" latinLnBrk="0">
              <a:lnSpc>
                <a:spcPct val="110000"/>
              </a:lnSpc>
              <a:spcBef>
                <a:spcPts val="400"/>
              </a:spcBef>
              <a:buNone/>
              <a:defRPr sz="900">
                <a:latin typeface="Spoqa Han Sans Neo Regular" panose="020B0500000000000000" pitchFamily="34" charset="-127"/>
                <a:ea typeface="Spoqa Han Sans Neo Regular" panose="020B0500000000000000" pitchFamily="34" charset="-127"/>
              </a:defRPr>
            </a:lvl4pPr>
            <a:lvl5pPr marL="432000" indent="-144000" latinLnBrk="0">
              <a:lnSpc>
                <a:spcPct val="110000"/>
              </a:lnSpc>
              <a:spcBef>
                <a:spcPts val="200"/>
              </a:spcBef>
              <a:buFont typeface="SamsungOne 400" panose="020B0503030303020204" pitchFamily="34" charset="0"/>
              <a:buChar char="⸰"/>
              <a:defRPr sz="800">
                <a:latin typeface="Spoqa Han Sans Neo Regular" panose="020B0500000000000000" pitchFamily="34" charset="-127"/>
                <a:ea typeface="Spoqa Han Sans Neo Regular" panose="020B0500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58168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4" orient="horz" pos="1344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국내지침_좁게(계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15" name="상단표">
            <a:extLst>
              <a:ext uri="{FF2B5EF4-FFF2-40B4-BE49-F238E27FC236}">
                <a16:creationId xmlns:a16="http://schemas.microsoft.com/office/drawing/2014/main" id="{E75DB596-A2EC-97D1-6D73-7BC3C0772CC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05519246"/>
              </p:ext>
            </p:extLst>
          </p:nvPr>
        </p:nvGraphicFramePr>
        <p:xfrm>
          <a:off x="415926" y="808726"/>
          <a:ext cx="9074160" cy="9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521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594553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738566408"/>
                    </a:ext>
                  </a:extLst>
                </a:gridCol>
                <a:gridCol w="1081086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</a:rPr>
                        <a:t>페이지명</a:t>
                      </a: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</a:rPr>
                        <a:t>URL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</a:rPr>
                        <a:t>검사항목</a:t>
                      </a: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</a:rPr>
                        <a:t>오류유형</a:t>
                      </a: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</a:rPr>
                        <a:t>중요도</a:t>
                      </a: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>
                        <a:solidFill>
                          <a:schemeClr val="tx1"/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</a:txBody>
                  <a:tcPr marL="0" marR="0" marT="28800" marB="28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16" name="페이지명">
            <a:extLst>
              <a:ext uri="{FF2B5EF4-FFF2-40B4-BE49-F238E27FC236}">
                <a16:creationId xmlns:a16="http://schemas.microsoft.com/office/drawing/2014/main" id="{380154ED-30A8-A336-58D7-0B484D0F1D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08726"/>
            <a:ext cx="8224519" cy="1944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latin typeface="Spoqa Han Sans Neo Regular" panose="020B0500000000000000" pitchFamily="34" charset="-127"/>
                <a:ea typeface="Spoqa Han Sans Neo Regular" panose="020B0500000000000000" pitchFamily="34" charset="-127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17" name="URL">
            <a:extLst>
              <a:ext uri="{FF2B5EF4-FFF2-40B4-BE49-F238E27FC236}">
                <a16:creationId xmlns:a16="http://schemas.microsoft.com/office/drawing/2014/main" id="{DACA466D-CD52-7FD1-3548-A18E2D7DF6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03126"/>
            <a:ext cx="8224519" cy="1944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latin typeface="Spoqa Han Sans Neo Regular" panose="020B0500000000000000" pitchFamily="34" charset="-127"/>
                <a:ea typeface="Spoqa Han Sans Neo Regular" panose="020B0500000000000000" pitchFamily="34" charset="-127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8" name="검사항목">
            <a:extLst>
              <a:ext uri="{FF2B5EF4-FFF2-40B4-BE49-F238E27FC236}">
                <a16:creationId xmlns:a16="http://schemas.microsoft.com/office/drawing/2014/main" id="{AB5CCB1E-CB74-3477-5EFF-2049D9998B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197526"/>
            <a:ext cx="8224519" cy="1944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latin typeface="Spoqa Han Sans Neo Regular" panose="020B0500000000000000" pitchFamily="34" charset="-127"/>
                <a:ea typeface="Spoqa Han Sans Neo Regular" panose="020B0500000000000000" pitchFamily="34" charset="-127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19" name="오류유형">
            <a:extLst>
              <a:ext uri="{FF2B5EF4-FFF2-40B4-BE49-F238E27FC236}">
                <a16:creationId xmlns:a16="http://schemas.microsoft.com/office/drawing/2014/main" id="{165814A8-5A4A-3658-56AC-1FCF3C4276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391926"/>
            <a:ext cx="6567444" cy="3312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latin typeface="Spoqa Han Sans Neo Regular" panose="020B0500000000000000" pitchFamily="34" charset="-127"/>
                <a:ea typeface="Spoqa Han Sans Neo Regular" panose="020B0500000000000000" pitchFamily="34" charset="-127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20" name="중요도">
            <a:extLst>
              <a:ext uri="{FF2B5EF4-FFF2-40B4-BE49-F238E27FC236}">
                <a16:creationId xmlns:a16="http://schemas.microsoft.com/office/drawing/2014/main" id="{25FEB9A4-EF80-FD33-B2AC-349899B394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09000" y="1391926"/>
            <a:ext cx="1080000" cy="331200"/>
          </a:xfrm>
          <a:prstGeom prst="rect">
            <a:avLst/>
          </a:prstGeom>
        </p:spPr>
        <p:txBody>
          <a:bodyPr lIns="0" tIns="36000" rIns="0" bIns="36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/>
              <a:t>상      중      하</a:t>
            </a:r>
          </a:p>
        </p:txBody>
      </p:sp>
      <p:graphicFrame>
        <p:nvGraphicFramePr>
          <p:cNvPr id="4" name="본문 표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29817517"/>
              </p:ext>
            </p:extLst>
          </p:nvPr>
        </p:nvGraphicFramePr>
        <p:xfrm>
          <a:off x="412705" y="1785599"/>
          <a:ext cx="9080590" cy="48469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4846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9414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7" pos="452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국내지침_넓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17" name="상단 표">
            <a:extLst>
              <a:ext uri="{FF2B5EF4-FFF2-40B4-BE49-F238E27FC236}">
                <a16:creationId xmlns:a16="http://schemas.microsoft.com/office/drawing/2014/main" id="{EE00E7F5-492E-1A18-BD5F-ECE220D2C0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79102428"/>
              </p:ext>
            </p:extLst>
          </p:nvPr>
        </p:nvGraphicFramePr>
        <p:xfrm>
          <a:off x="415926" y="808726"/>
          <a:ext cx="9074160" cy="9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521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594553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738566408"/>
                    </a:ext>
                  </a:extLst>
                </a:gridCol>
                <a:gridCol w="1081086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</a:rPr>
                        <a:t>페이지명</a:t>
                      </a: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</a:rPr>
                        <a:t>URL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</a:rPr>
                        <a:t>검사항목</a:t>
                      </a: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</a:rPr>
                        <a:t>오류유형</a:t>
                      </a: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</a:rPr>
                        <a:t>중요도</a:t>
                      </a: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>
                        <a:solidFill>
                          <a:schemeClr val="tx1"/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</a:txBody>
                  <a:tcPr marL="0" marR="0" marT="28800" marB="28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18" name="페이지명">
            <a:extLst>
              <a:ext uri="{FF2B5EF4-FFF2-40B4-BE49-F238E27FC236}">
                <a16:creationId xmlns:a16="http://schemas.microsoft.com/office/drawing/2014/main" id="{2FFAB550-1DC0-4493-5D48-334FF82DC7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08726"/>
            <a:ext cx="8224519" cy="1944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latin typeface="Spoqa Han Sans Neo Regular" panose="020B0500000000000000" pitchFamily="34" charset="-127"/>
                <a:ea typeface="Spoqa Han Sans Neo Regular" panose="020B0500000000000000" pitchFamily="34" charset="-127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19" name="URL">
            <a:extLst>
              <a:ext uri="{FF2B5EF4-FFF2-40B4-BE49-F238E27FC236}">
                <a16:creationId xmlns:a16="http://schemas.microsoft.com/office/drawing/2014/main" id="{DAB234C2-AD38-7F1C-627D-7CF2207FBB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03126"/>
            <a:ext cx="8224519" cy="1944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latin typeface="Spoqa Han Sans Neo Regular" panose="020B0500000000000000" pitchFamily="34" charset="-127"/>
                <a:ea typeface="Spoqa Han Sans Neo Regular" panose="020B0500000000000000" pitchFamily="34" charset="-127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20" name="검사항목">
            <a:extLst>
              <a:ext uri="{FF2B5EF4-FFF2-40B4-BE49-F238E27FC236}">
                <a16:creationId xmlns:a16="http://schemas.microsoft.com/office/drawing/2014/main" id="{7E04DC44-5996-68E8-B7E1-AA49C1319D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197526"/>
            <a:ext cx="8224519" cy="1944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latin typeface="Spoqa Han Sans Neo Regular" panose="020B0500000000000000" pitchFamily="34" charset="-127"/>
                <a:ea typeface="Spoqa Han Sans Neo Regular" panose="020B0500000000000000" pitchFamily="34" charset="-127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21" name="오류유형">
            <a:extLst>
              <a:ext uri="{FF2B5EF4-FFF2-40B4-BE49-F238E27FC236}">
                <a16:creationId xmlns:a16="http://schemas.microsoft.com/office/drawing/2014/main" id="{75A7E4D1-33C8-7885-1144-52D7F87E7A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391926"/>
            <a:ext cx="6567444" cy="3312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latin typeface="Spoqa Han Sans Neo Regular" panose="020B0500000000000000" pitchFamily="34" charset="-127"/>
                <a:ea typeface="Spoqa Han Sans Neo Regular" panose="020B0500000000000000" pitchFamily="34" charset="-127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22" name="중요도">
            <a:extLst>
              <a:ext uri="{FF2B5EF4-FFF2-40B4-BE49-F238E27FC236}">
                <a16:creationId xmlns:a16="http://schemas.microsoft.com/office/drawing/2014/main" id="{7FF852AC-DACE-84B6-85E6-690267D999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09000" y="1391926"/>
            <a:ext cx="1080000" cy="331200"/>
          </a:xfrm>
          <a:prstGeom prst="rect">
            <a:avLst/>
          </a:prstGeom>
        </p:spPr>
        <p:txBody>
          <a:bodyPr lIns="0" tIns="36000" rIns="0" bIns="36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/>
              <a:t>상      중      하</a:t>
            </a:r>
          </a:p>
        </p:txBody>
      </p:sp>
      <p:graphicFrame>
        <p:nvGraphicFramePr>
          <p:cNvPr id="4" name="본문 표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89339432"/>
              </p:ext>
            </p:extLst>
          </p:nvPr>
        </p:nvGraphicFramePr>
        <p:xfrm>
          <a:off x="412705" y="1785599"/>
          <a:ext cx="9080590" cy="4837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180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</a:rPr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64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3" name="설명" descr="설명">
            <a:extLst>
              <a:ext uri="{FF2B5EF4-FFF2-40B4-BE49-F238E27FC236}">
                <a16:creationId xmlns:a16="http://schemas.microsoft.com/office/drawing/2014/main" id="{440730CA-E273-789A-7976-6DE0478F8E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8640000" cy="1082329"/>
          </a:xfrm>
          <a:prstGeom prst="rect">
            <a:avLst/>
          </a:prstGeom>
        </p:spPr>
        <p:txBody>
          <a:bodyPr lIns="0" tIns="0" rIns="0" bIns="144000">
            <a:spAutoFit/>
          </a:bodyPr>
          <a:lstStyle>
            <a:lvl1pPr marL="144000" indent="-144000" latinLnBrk="0">
              <a:lnSpc>
                <a:spcPct val="110000"/>
              </a:lnSpc>
              <a:spcBef>
                <a:spcPts val="400"/>
              </a:spcBef>
              <a:defRPr sz="1000">
                <a:latin typeface="Spoqa Han Sans Neo Regular" panose="020B0500000000000000" pitchFamily="34" charset="-127"/>
                <a:ea typeface="Spoqa Han Sans Neo Regular" panose="020B0500000000000000" pitchFamily="34" charset="-127"/>
              </a:defRPr>
            </a:lvl1pPr>
            <a:lvl2pPr marL="288000" indent="-144000" latinLnBrk="0">
              <a:lnSpc>
                <a:spcPct val="110000"/>
              </a:lnSpc>
              <a:spcBef>
                <a:spcPts val="400"/>
              </a:spcBef>
              <a:buFont typeface="Spoqa Han Sans Neo Regular" panose="020B0500000000000000" pitchFamily="50" charset="-127"/>
              <a:buChar char="‑"/>
              <a:defRPr sz="900">
                <a:latin typeface="Spoqa Han Sans Neo Regular" panose="020B0500000000000000" pitchFamily="34" charset="-127"/>
                <a:ea typeface="Spoqa Han Sans Neo Regular" panose="020B0500000000000000" pitchFamily="34" charset="-127"/>
              </a:defRPr>
            </a:lvl2pPr>
            <a:lvl3pPr marL="288000" indent="-144000" latinLnBrk="0">
              <a:lnSpc>
                <a:spcPct val="110000"/>
              </a:lnSpc>
              <a:spcBef>
                <a:spcPts val="400"/>
              </a:spcBef>
              <a:buFont typeface="+mj-lt"/>
              <a:buAutoNum type="arabicParenR"/>
              <a:defRPr sz="900">
                <a:latin typeface="Spoqa Han Sans Neo Regular" panose="020B0500000000000000" pitchFamily="34" charset="-127"/>
                <a:ea typeface="Spoqa Han Sans Neo Regular" panose="020B0500000000000000" pitchFamily="34" charset="-127"/>
              </a:defRPr>
            </a:lvl3pPr>
            <a:lvl4pPr marL="144000" indent="0" latinLnBrk="0">
              <a:lnSpc>
                <a:spcPct val="110000"/>
              </a:lnSpc>
              <a:spcBef>
                <a:spcPts val="400"/>
              </a:spcBef>
              <a:buNone/>
              <a:defRPr sz="900">
                <a:latin typeface="Spoqa Han Sans Neo Regular" panose="020B0500000000000000" pitchFamily="34" charset="-127"/>
                <a:ea typeface="Spoqa Han Sans Neo Regular" panose="020B0500000000000000" pitchFamily="34" charset="-127"/>
              </a:defRPr>
            </a:lvl4pPr>
            <a:lvl5pPr marL="432000" indent="-144000" latinLnBrk="0">
              <a:lnSpc>
                <a:spcPct val="110000"/>
              </a:lnSpc>
              <a:spcBef>
                <a:spcPts val="200"/>
              </a:spcBef>
              <a:buFont typeface="SamsungOne 400" panose="020B0503030303020204" pitchFamily="34" charset="0"/>
              <a:buChar char="⸰"/>
              <a:defRPr sz="800">
                <a:latin typeface="Spoqa Han Sans Neo Regular" panose="020B0500000000000000" pitchFamily="34" charset="-127"/>
                <a:ea typeface="Spoqa Han Sans Neo Regular" panose="020B0500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772582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4" orient="horz" pos="1344">
          <p15:clr>
            <a:srgbClr val="FBAE40"/>
          </p15:clr>
        </p15:guide>
        <p15:guide id="6" orient="horz" pos="2750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국내지침_넓게(계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15" name="상단표">
            <a:extLst>
              <a:ext uri="{FF2B5EF4-FFF2-40B4-BE49-F238E27FC236}">
                <a16:creationId xmlns:a16="http://schemas.microsoft.com/office/drawing/2014/main" id="{BF8251BE-423D-8651-5CF7-71B9A03B998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48931732"/>
              </p:ext>
            </p:extLst>
          </p:nvPr>
        </p:nvGraphicFramePr>
        <p:xfrm>
          <a:off x="415926" y="808726"/>
          <a:ext cx="9074160" cy="9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521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594553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738566408"/>
                    </a:ext>
                  </a:extLst>
                </a:gridCol>
                <a:gridCol w="1081086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</a:rPr>
                        <a:t>페이지명</a:t>
                      </a: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</a:rPr>
                        <a:t>URL</a:t>
                      </a:r>
                      <a:endParaRPr lang="ko-KR" altLang="en-US" sz="800" b="0">
                        <a:solidFill>
                          <a:schemeClr val="tx1"/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</a:rPr>
                        <a:t>검사항목</a:t>
                      </a: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</a:rPr>
                        <a:t>오류유형</a:t>
                      </a: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</a:rPr>
                        <a:t>중요도</a:t>
                      </a: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>
                        <a:solidFill>
                          <a:schemeClr val="tx1"/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</a:txBody>
                  <a:tcPr marL="0" marR="0" marT="28800" marB="28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16" name="페이지명">
            <a:extLst>
              <a:ext uri="{FF2B5EF4-FFF2-40B4-BE49-F238E27FC236}">
                <a16:creationId xmlns:a16="http://schemas.microsoft.com/office/drawing/2014/main" id="{FF05A8FA-0D4B-FFEF-1A47-E577368D2C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08726"/>
            <a:ext cx="8224519" cy="1944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latin typeface="Spoqa Han Sans Neo Regular" panose="020B0500000000000000" pitchFamily="34" charset="-127"/>
                <a:ea typeface="Spoqa Han Sans Neo Regular" panose="020B0500000000000000" pitchFamily="34" charset="-127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17" name="URL">
            <a:extLst>
              <a:ext uri="{FF2B5EF4-FFF2-40B4-BE49-F238E27FC236}">
                <a16:creationId xmlns:a16="http://schemas.microsoft.com/office/drawing/2014/main" id="{BD6085EC-3F1D-8866-0FCC-76BBD0C257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03126"/>
            <a:ext cx="8224519" cy="1944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latin typeface="Spoqa Han Sans Neo Regular" panose="020B0500000000000000" pitchFamily="34" charset="-127"/>
                <a:ea typeface="Spoqa Han Sans Neo Regular" panose="020B0500000000000000" pitchFamily="34" charset="-127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8" name="검사항목">
            <a:extLst>
              <a:ext uri="{FF2B5EF4-FFF2-40B4-BE49-F238E27FC236}">
                <a16:creationId xmlns:a16="http://schemas.microsoft.com/office/drawing/2014/main" id="{94EDC4EE-15C3-9498-AEFB-773F2CA0A2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197526"/>
            <a:ext cx="8224519" cy="1944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latin typeface="Spoqa Han Sans Neo Regular" panose="020B0500000000000000" pitchFamily="34" charset="-127"/>
                <a:ea typeface="Spoqa Han Sans Neo Regular" panose="020B0500000000000000" pitchFamily="34" charset="-127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19" name="오류유형">
            <a:extLst>
              <a:ext uri="{FF2B5EF4-FFF2-40B4-BE49-F238E27FC236}">
                <a16:creationId xmlns:a16="http://schemas.microsoft.com/office/drawing/2014/main" id="{A8E5EB26-D81A-D67B-2969-339298EE80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391926"/>
            <a:ext cx="6567444" cy="3312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latin typeface="Spoqa Han Sans Neo Regular" panose="020B0500000000000000" pitchFamily="34" charset="-127"/>
                <a:ea typeface="Spoqa Han Sans Neo Regular" panose="020B0500000000000000" pitchFamily="34" charset="-127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20" name="중요도">
            <a:extLst>
              <a:ext uri="{FF2B5EF4-FFF2-40B4-BE49-F238E27FC236}">
                <a16:creationId xmlns:a16="http://schemas.microsoft.com/office/drawing/2014/main" id="{D849D460-E0DF-7052-139F-CA0D6F8C07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09000" y="1391926"/>
            <a:ext cx="1080000" cy="331200"/>
          </a:xfrm>
          <a:prstGeom prst="rect">
            <a:avLst/>
          </a:prstGeom>
        </p:spPr>
        <p:txBody>
          <a:bodyPr lIns="0" tIns="36000" rIns="0" bIns="36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/>
              <a:t>상      중      하</a:t>
            </a:r>
          </a:p>
        </p:txBody>
      </p:sp>
      <p:graphicFrame>
        <p:nvGraphicFramePr>
          <p:cNvPr id="4" name="본문 표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84642081"/>
              </p:ext>
            </p:extLst>
          </p:nvPr>
        </p:nvGraphicFramePr>
        <p:xfrm>
          <a:off x="412705" y="1785600"/>
          <a:ext cx="9080590" cy="4845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4845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328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3141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lvl="0" defTabSz="457200" latinLnBrk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9D477C1-B80A-436A-873B-8939B1660757}"/>
              </a:ext>
            </a:extLst>
          </p:cNvPr>
          <p:cNvSpPr txBox="1">
            <a:spLocks/>
          </p:cNvSpPr>
          <p:nvPr userDrawn="1"/>
        </p:nvSpPr>
        <p:spPr>
          <a:xfrm>
            <a:off x="3513000" y="127975"/>
            <a:ext cx="5981076" cy="183600"/>
          </a:xfrm>
          <a:prstGeom prst="rect">
            <a:avLst/>
          </a:prstGeom>
        </p:spPr>
        <p:txBody>
          <a:bodyPr lIns="0" rIns="0" anchor="ctr"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latinLnBrk="1"/>
            <a:r>
              <a:rPr lang="ko-KR" altLang="en-US" sz="800"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대한장애인체육회 대국민서비스 웹 접근성 진단 보고서  </a:t>
            </a:r>
            <a:r>
              <a:rPr lang="ko-KR" altLang="en-US" sz="800" b="1">
                <a:solidFill>
                  <a:schemeClr val="tx1">
                    <a:lumMod val="95000"/>
                    <a:lumOff val="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fld id="{57DCFE9F-B2B4-47BC-97BE-9C043A2ED687}" type="slidenum">
              <a:rPr lang="en-US" altLang="ko-KR" sz="800" b="0" smtClean="0">
                <a:solidFill>
                  <a:schemeClr val="tx1">
                    <a:lumMod val="95000"/>
                    <a:lumOff val="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pPr defTabSz="914400" latinLnBrk="1"/>
              <a:t>‹#›</a:t>
            </a:fld>
            <a:r>
              <a:rPr lang="ko-KR" altLang="en-US" sz="800" b="0">
                <a:solidFill>
                  <a:schemeClr val="tx1">
                    <a:lumMod val="95000"/>
                    <a:lumOff val="5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endParaRPr lang="en-US" sz="800" b="0">
              <a:solidFill>
                <a:schemeClr val="tx1">
                  <a:lumMod val="95000"/>
                  <a:lumOff val="5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080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24" r:id="rId2"/>
    <p:sldLayoutId id="2147483725" r:id="rId3"/>
    <p:sldLayoutId id="2147483726" r:id="rId4"/>
    <p:sldLayoutId id="2147483727" r:id="rId5"/>
    <p:sldLayoutId id="2147483723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altLang="en-US" sz="1900" b="0" kern="1200" spc="-100" baseline="0" dirty="0">
          <a:solidFill>
            <a:schemeClr val="tx1">
              <a:lumMod val="95000"/>
              <a:lumOff val="5000"/>
            </a:schemeClr>
          </a:solidFill>
          <a:latin typeface="Spoqa Han Sans Neo Regular" panose="020B0500000000000000" pitchFamily="34" charset="-127"/>
          <a:ea typeface="Spoqa Han Sans Neo Regular" panose="020B0500000000000000" pitchFamily="34" charset="-127"/>
          <a:cs typeface="+mn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62" userDrawn="1">
          <p15:clr>
            <a:srgbClr val="F26B43"/>
          </p15:clr>
        </p15:guide>
        <p15:guide id="2" pos="398" userDrawn="1">
          <p15:clr>
            <a:srgbClr val="F26B43"/>
          </p15:clr>
        </p15:guide>
        <p15:guide id="3" pos="5842" userDrawn="1">
          <p15:clr>
            <a:srgbClr val="F26B43"/>
          </p15:clr>
        </p15:guide>
        <p15:guide id="4" pos="5978" userDrawn="1">
          <p15:clr>
            <a:srgbClr val="F26B43"/>
          </p15:clr>
        </p15:guide>
        <p15:guide id="5" pos="3120" userDrawn="1">
          <p15:clr>
            <a:srgbClr val="F26B43"/>
          </p15:clr>
        </p15:guide>
        <p15:guide id="9" orient="horz" pos="4178" userDrawn="1">
          <p15:clr>
            <a:srgbClr val="F26B43"/>
          </p15:clr>
        </p15:guide>
        <p15:guide id="12" orient="horz" pos="5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8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4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BFB1B-5FBA-690E-EEB1-012D2B694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FB8DF-D7AF-7E0A-FABA-AAE466C6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A04A588D-6A77-E09F-8057-F2FF829274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197C91A9-787C-F72C-5A90-FD2738E329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https://psp.koreanpc.kr/home</a:t>
            </a: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5C0C145C-07B9-62C1-531A-FC7ED2157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19. (</a:t>
            </a:r>
            <a:r>
              <a:rPr lang="ko-KR" altLang="en-US" dirty="0"/>
              <a:t>적절한 링크 텍스트</a:t>
            </a:r>
            <a:r>
              <a:rPr lang="en-US" altLang="ko-KR" dirty="0"/>
              <a:t>) </a:t>
            </a:r>
            <a:r>
              <a:rPr lang="ko-KR" altLang="en-US" dirty="0"/>
              <a:t>링크 텍스트는 용도나 목적을 이해할 수 있도록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19FCF143-5F24-70E2-CCA1-2443693652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BE2CA97E-9BC4-8085-FB83-2FEFC919E82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B1705C7C-CCAE-3964-E8B2-BDFEB5BE5D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0880" y="2145868"/>
            <a:ext cx="4104000" cy="474920"/>
          </a:xfrm>
        </p:spPr>
        <p:txBody>
          <a:bodyPr/>
          <a:lstStyle/>
          <a:p>
            <a:r>
              <a:rPr lang="en-US" altLang="ko-KR" dirty="0"/>
              <a:t>aria-current</a:t>
            </a:r>
            <a:r>
              <a:rPr lang="ko-KR" altLang="en-US" dirty="0"/>
              <a:t>는 단계 </a:t>
            </a:r>
            <a:r>
              <a:rPr lang="ko-KR" altLang="en-US" dirty="0" err="1"/>
              <a:t>표식자</a:t>
            </a:r>
            <a:r>
              <a:rPr lang="ko-KR" altLang="en-US" dirty="0"/>
              <a:t> 중 현재 위치 정보를 제공하는 것이므로 </a:t>
            </a:r>
            <a:r>
              <a:rPr lang="en-US" altLang="ko-KR" dirty="0"/>
              <a:t>&lt;h1&gt; </a:t>
            </a:r>
            <a:r>
              <a:rPr lang="ko-KR" altLang="en-US" dirty="0"/>
              <a:t>요소 내 </a:t>
            </a:r>
            <a:r>
              <a:rPr lang="en-US" altLang="ko-KR" dirty="0"/>
              <a:t>&lt;a&gt;</a:t>
            </a:r>
            <a:r>
              <a:rPr lang="ko-KR" altLang="en-US" dirty="0"/>
              <a:t> 요소에서 이를 제거해야 함 </a:t>
            </a:r>
            <a:endParaRPr lang="en-US" altLang="ko-KR" dirty="0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08E463E3-EA72-B228-8D0D-481D190D32E5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3CA141A-F976-2BC3-091E-62C9B4CCA3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1278"/>
          <a:stretch>
            <a:fillRect/>
          </a:stretch>
        </p:blipFill>
        <p:spPr>
          <a:xfrm>
            <a:off x="5168900" y="3789000"/>
            <a:ext cx="4104000" cy="8695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AA6959-041B-9FFE-FE57-A82A36984D70}"/>
              </a:ext>
            </a:extLst>
          </p:cNvPr>
          <p:cNvSpPr/>
          <p:nvPr/>
        </p:nvSpPr>
        <p:spPr>
          <a:xfrm>
            <a:off x="5313000" y="3861000"/>
            <a:ext cx="1296000" cy="36000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601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E0440-DE4D-3107-1355-0650D1B40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278DF-D2F5-FB34-F343-9B7A5C2E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C984D229-11FB-7046-C293-BBD5304B24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0989B89A-E278-61F7-A264-B1D96E93F5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https://psp.koreanpc.kr/home</a:t>
            </a: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2D676575-5A57-AEA5-441C-B129462F58F6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62D87D16-6441-7698-8894-0276D520D48C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A9E585B6-AC37-90F0-FD79-027377776F1E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상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0E197384-1A20-82C1-428B-1CCCD6F9F813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474920"/>
          </a:xfrm>
        </p:spPr>
        <p:txBody>
          <a:bodyPr/>
          <a:lstStyle/>
          <a:p>
            <a:r>
              <a:rPr lang="ko-KR" altLang="en-US" dirty="0"/>
              <a:t>동일한 목적지의 링크 이름이 다르게 제공되고 있으므로 이를 개선해야 함 </a:t>
            </a:r>
            <a:r>
              <a:rPr lang="en-US" altLang="ko-KR" dirty="0"/>
              <a:t>(e.g. </a:t>
            </a:r>
            <a:r>
              <a:rPr lang="ko-KR" altLang="en-US" dirty="0"/>
              <a:t>당월 행사 </a:t>
            </a:r>
            <a:r>
              <a:rPr lang="ko-KR" altLang="en-US" dirty="0" err="1"/>
              <a:t>더보기</a:t>
            </a:r>
            <a:r>
              <a:rPr lang="en-US" altLang="ko-KR" dirty="0"/>
              <a:t>)</a:t>
            </a:r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6FEE57AE-8B5B-2DDA-9E92-9C715BCB61A2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5" name="그림 14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0F7A357-721B-F939-761F-409F00003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0175" y="2925000"/>
            <a:ext cx="4104000" cy="285394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0F6DCF-8209-EBD3-F576-A4079DA01B44}"/>
              </a:ext>
            </a:extLst>
          </p:cNvPr>
          <p:cNvSpPr/>
          <p:nvPr/>
        </p:nvSpPr>
        <p:spPr>
          <a:xfrm>
            <a:off x="7689000" y="3285000"/>
            <a:ext cx="144000" cy="14400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08CC98-D811-D294-3939-9FFF2F3B6410}"/>
              </a:ext>
            </a:extLst>
          </p:cNvPr>
          <p:cNvSpPr/>
          <p:nvPr/>
        </p:nvSpPr>
        <p:spPr>
          <a:xfrm>
            <a:off x="8816460" y="3285000"/>
            <a:ext cx="144000" cy="14400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055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9D5BC-0E51-04A4-10E8-36C7D9CBD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FE23F-6334-A895-D6C5-D11604351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D90CFFA8-0F2B-7CC9-BE24-F5FF4E4C0A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DE459D7B-9281-07F2-A3C6-348AC4D9CD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https://psp.koreanpc.kr/home</a:t>
            </a: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1CD09A32-4097-0136-7A26-57329DA63843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5E26F2C7-0E07-EC6F-6698-4B6229AEE9CC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ko-KR"/>
              <a:t>&lt;img&gt;, 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 </a:t>
            </a:r>
            <a:r>
              <a:rPr lang="ko-KR" altLang="en-US"/>
              <a:t>속성은 선언되었으나</a:t>
            </a:r>
            <a:r>
              <a:rPr lang="en-US" altLang="ko-KR"/>
              <a:t>, </a:t>
            </a:r>
            <a:r>
              <a:rPr lang="ko-KR" altLang="en-US"/>
              <a:t>그 내용이 </a:t>
            </a:r>
            <a:r>
              <a:rPr lang="en-US" altLang="ko-KR"/>
              <a:t>img</a:t>
            </a:r>
            <a:r>
              <a:rPr lang="ko-KR" altLang="en-US"/>
              <a:t>의 내용을 대체할 수 없는 경우와 오타로 표기되어 의미가 변경된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C15CD8E8-C8BF-5995-4B77-18580C3F9DB4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상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159DFF23-1C81-43D5-022F-7A47E50A20D4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866181"/>
          </a:xfrm>
        </p:spPr>
        <p:txBody>
          <a:bodyPr/>
          <a:lstStyle/>
          <a:p>
            <a:r>
              <a:rPr lang="ko-KR" altLang="en-US" dirty="0"/>
              <a:t>이미지 링크에 링크 텍스트와 대체 텍스트를 동시에 제공하면 보조 기술의 종류나 설정에 따라 사용자가 두 요소를 독립된 객체로 인식할 수 있음 
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ko-KR" altLang="en-US" dirty="0"/>
              <a:t>요소에 </a:t>
            </a:r>
            <a:r>
              <a:rPr lang="en-US" altLang="ko-KR" dirty="0"/>
              <a:t>alt </a:t>
            </a:r>
            <a:r>
              <a:rPr lang="ko-KR" altLang="en-US" dirty="0"/>
              <a:t>속성 값은 빈 값으로 제공하고</a:t>
            </a:r>
            <a:r>
              <a:rPr lang="en-US" altLang="ko-KR" dirty="0"/>
              <a:t>, </a:t>
            </a:r>
            <a:r>
              <a:rPr lang="ko-KR" altLang="en-US" dirty="0"/>
              <a:t>새 창으로 열리는 링크에 대한 정보를 </a:t>
            </a:r>
            <a:r>
              <a:rPr lang="en-US" altLang="ko-KR" dirty="0"/>
              <a:t>title </a:t>
            </a:r>
            <a:r>
              <a:rPr lang="ko-KR" altLang="en-US" dirty="0"/>
              <a:t>속성으로 제공해야 함</a:t>
            </a:r>
            <a:endParaRPr lang="en-US" altLang="ko-KR" dirty="0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7999A75F-7DE7-B9C7-013D-08AEC282132B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4AD9508-5B6D-A34B-38DA-C03B022E6A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8900" y="3861000"/>
            <a:ext cx="4104000" cy="76189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D08E0BF-E510-27DA-F7C5-81736F55BAB4}"/>
              </a:ext>
            </a:extLst>
          </p:cNvPr>
          <p:cNvSpPr/>
          <p:nvPr/>
        </p:nvSpPr>
        <p:spPr>
          <a:xfrm>
            <a:off x="5255491" y="4128655"/>
            <a:ext cx="3897745" cy="323272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762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78E40-0F34-7691-A089-13DAC0C96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40E783-6253-48F7-861B-1937CD51F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52F5C9B8-38DA-3872-CCC3-9791C1040C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5786F631-3FB8-0E16-90FB-B37741E050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https://psp.koreanpc.kr/home</a:t>
            </a:r>
            <a:endParaRPr lang="en-US" altLang="ko-KR" dirty="0"/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04EB2221-7996-777C-6CCC-4CA9B863CC4A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23. (</a:t>
            </a:r>
            <a:r>
              <a:rPr lang="ko-KR" altLang="en-US"/>
              <a:t>레이블과 네임</a:t>
            </a:r>
            <a:r>
              <a:rPr lang="en-US" altLang="ko-KR"/>
              <a:t>) </a:t>
            </a:r>
            <a:r>
              <a:rPr lang="ko-KR" altLang="en-US"/>
              <a:t>텍스트 또는 텍스트 이미지가 포함된 레이블이 있는 사용자 인터페이스 구성요소는 네임에 시각적으로 표시되는 해당 텍스트를 포함해야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DA79FB03-6BFD-BBC6-7B3E-249C87C95238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/>
              <a:t>시각적으로 보이는 텍스트 레이블</a:t>
            </a:r>
            <a:r>
              <a:rPr lang="en-US" altLang="ko-KR"/>
              <a:t>(label)</a:t>
            </a:r>
            <a:r>
              <a:rPr lang="ko-KR" altLang="en-US"/>
              <a:t>에 대한 접근 가능한 네임</a:t>
            </a:r>
            <a:r>
              <a:rPr lang="en-US" altLang="ko-KR"/>
              <a:t>(name)</a:t>
            </a:r>
            <a:r>
              <a:rPr lang="ko-KR" altLang="en-US"/>
              <a:t>을 포함하지 않은 경우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40766D35-C584-14E1-FDD2-219D7C3626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상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7395D02C-B7E2-9B41-9C67-9647A0D2D6BF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/>
              <a:t>시각적으로 제공된 입력 서식 레이블과 입력 서식의 접근 가능한 이름이 일치하지 않음
텍스트 레이블이 있는 </a:t>
            </a:r>
            <a:r>
              <a:rPr lang="en-US" altLang="ko-KR"/>
              <a:t>UI </a:t>
            </a:r>
            <a:r>
              <a:rPr lang="ko-KR" altLang="en-US"/>
              <a:t>컴포넌트의 접근 가능한 이름은 시각적으로 표시되는 </a:t>
            </a:r>
            <a:r>
              <a:rPr lang="en-US" altLang="ko-KR"/>
              <a:t>UI </a:t>
            </a:r>
            <a:r>
              <a:rPr lang="ko-KR" altLang="en-US"/>
              <a:t>레이블을 포함하여 제공해야 함</a:t>
            </a:r>
            <a:endParaRPr lang="en-US" altLang="ko-KR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37BDC356-3404-14DC-CAFC-A94C761EEBDD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 descr="텍스트, 스크린샷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1556D1E-3168-2863-B887-9CFEDCE08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20" y="4082455"/>
            <a:ext cx="8640000" cy="209032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9958BE-B9A0-0027-366F-2BC2EFC16F79}"/>
              </a:ext>
            </a:extLst>
          </p:cNvPr>
          <p:cNvSpPr/>
          <p:nvPr/>
        </p:nvSpPr>
        <p:spPr>
          <a:xfrm>
            <a:off x="777000" y="5263139"/>
            <a:ext cx="4176000" cy="952955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01A5A8-A77E-FA25-B798-C27742523159}"/>
              </a:ext>
            </a:extLst>
          </p:cNvPr>
          <p:cNvSpPr/>
          <p:nvPr/>
        </p:nvSpPr>
        <p:spPr>
          <a:xfrm>
            <a:off x="1884047" y="5605532"/>
            <a:ext cx="504000" cy="237600"/>
          </a:xfrm>
          <a:prstGeom prst="rect">
            <a:avLst/>
          </a:prstGeom>
          <a:noFill/>
          <a:ln w="254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250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94672-08A0-56C8-6001-2E7EABB6B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14121-323A-38B7-7EA4-5CD1FA19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832720E0-2D62-2BCF-3CF4-E34E12E7E1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868DB2F4-B87A-CA1D-5783-BAA41EB2E3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https://psp.koreanpc.kr/home</a:t>
            </a:r>
            <a:endParaRPr lang="en-US" altLang="ko-KR" dirty="0"/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3E21BCF7-09E5-EDDE-9C73-32B48C918247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DCFB9DD8-8765-3C94-70A5-6C924C3A8D7C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90EE89F2-A820-5641-BBAB-B3231606D677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상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13F1BAFD-0452-B0F9-581E-68C7B79FC4D5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1085344"/>
          </a:xfrm>
        </p:spPr>
        <p:txBody>
          <a:bodyPr/>
          <a:lstStyle/>
          <a:p>
            <a:r>
              <a:rPr lang="ko-KR" altLang="en-US"/>
              <a:t>링크 텍스트를 제공하지 않아 스크린 리더 사용자가 링크의 용도를 이해할 수 없음
링크를 통해 실행되는 기능 또는 연결되는 페이지 정보를 반영하여 링크 텍스트를 제공해야 함</a:t>
            </a:r>
            <a:endParaRPr lang="en-US" altLang="ko-KR"/>
          </a:p>
          <a:p>
            <a:r>
              <a:rPr lang="ko-KR" altLang="en-US"/>
              <a:t>링크 배너 하단의 텍스트가 </a:t>
            </a:r>
            <a:r>
              <a:rPr lang="en-US" altLang="ko-KR"/>
              <a:t>&lt;a&gt;</a:t>
            </a:r>
            <a:r>
              <a:rPr lang="ko-KR" altLang="en-US"/>
              <a:t> 태그에 포함되어야 함</a:t>
            </a:r>
            <a:endParaRPr lang="en-US" altLang="ko-KR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B9279EB4-197D-59FE-F385-F9A1386BAF4B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 descr="텍스트, 스크린샷, 만화 영화, 사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C9D6E9-991F-5BB8-6B14-A224EC3091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70174" y="2847265"/>
            <a:ext cx="4104001" cy="30076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FF1B66-9108-A2DD-9B9B-373C8A36A96A}"/>
              </a:ext>
            </a:extLst>
          </p:cNvPr>
          <p:cNvSpPr/>
          <p:nvPr/>
        </p:nvSpPr>
        <p:spPr>
          <a:xfrm>
            <a:off x="5335116" y="3463561"/>
            <a:ext cx="1286559" cy="1551784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7C22CB-CD8A-CE82-E7A6-1FDE57F49584}"/>
              </a:ext>
            </a:extLst>
          </p:cNvPr>
          <p:cNvSpPr/>
          <p:nvPr/>
        </p:nvSpPr>
        <p:spPr>
          <a:xfrm>
            <a:off x="6621675" y="3463561"/>
            <a:ext cx="1286559" cy="1551784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13E95E-B01B-C9C9-F3F1-F5E8025D8D94}"/>
              </a:ext>
            </a:extLst>
          </p:cNvPr>
          <p:cNvSpPr/>
          <p:nvPr/>
        </p:nvSpPr>
        <p:spPr>
          <a:xfrm>
            <a:off x="7908234" y="3463561"/>
            <a:ext cx="1286559" cy="1551784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847849-47AE-3CF2-025F-A260AB96CF08}"/>
              </a:ext>
            </a:extLst>
          </p:cNvPr>
          <p:cNvSpPr/>
          <p:nvPr/>
        </p:nvSpPr>
        <p:spPr>
          <a:xfrm>
            <a:off x="5335116" y="5048092"/>
            <a:ext cx="1286559" cy="65494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156D31-CAA6-23CA-395E-F22EC6717A53}"/>
              </a:ext>
            </a:extLst>
          </p:cNvPr>
          <p:cNvSpPr/>
          <p:nvPr/>
        </p:nvSpPr>
        <p:spPr>
          <a:xfrm>
            <a:off x="6621675" y="5048092"/>
            <a:ext cx="1286559" cy="65494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D238D4-750A-0A06-776D-9F66B079BCCA}"/>
              </a:ext>
            </a:extLst>
          </p:cNvPr>
          <p:cNvSpPr/>
          <p:nvPr/>
        </p:nvSpPr>
        <p:spPr>
          <a:xfrm>
            <a:off x="7908234" y="5048092"/>
            <a:ext cx="1286559" cy="65494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027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613E3-288D-0AA8-8743-E75A74965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ADD94-3764-0C35-8B0C-E8E931D4F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7453ED6B-C64C-C6A9-EAF3-548557F0F3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회원가입</a:t>
            </a:r>
            <a:endParaRPr lang="en-US" altLang="ko-KR"/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CB02F3EB-70D0-9BA4-23B1-64B5D7FA4B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https://psp.koreanpc.kr/mem/MemSe</a:t>
            </a: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6DF5228F-2D2F-4138-A7EE-92D557EE58E4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E5E17F34-1C49-C9FD-213D-1DD935FA62A3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7EC7E2AE-8411-C009-9AC3-BDA601DA4F1F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상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DFF864A1-2ECA-B696-E82E-A54D6D8A24B0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644197"/>
          </a:xfrm>
        </p:spPr>
        <p:txBody>
          <a:bodyPr/>
          <a:lstStyle/>
          <a:p>
            <a:r>
              <a:rPr lang="ko-KR" altLang="en-US"/>
              <a:t>한 페이지에 같은 이름을 가진 링크가 여러 개 있어 스크린 리더 사용자가 목적지를 혼동할 수 있으므로 각각의 링크에 정확한 이름을 </a:t>
            </a:r>
            <a:r>
              <a:rPr lang="en-US" altLang="ko-KR"/>
              <a:t>title </a:t>
            </a:r>
            <a:r>
              <a:rPr lang="ko-KR" altLang="en-US"/>
              <a:t>속성으로 제공하여 개선해야 함</a:t>
            </a:r>
            <a:r>
              <a:rPr lang="en-US" altLang="ko-KR"/>
              <a:t>(e.g. </a:t>
            </a:r>
            <a:r>
              <a:rPr lang="ko-KR" altLang="en-US"/>
              <a:t>만</a:t>
            </a:r>
            <a:r>
              <a:rPr lang="en-US" altLang="ko-KR"/>
              <a:t>14</a:t>
            </a:r>
            <a:r>
              <a:rPr lang="ko-KR" altLang="en-US"/>
              <a:t>세 이상 본인 일반 회원</a:t>
            </a:r>
            <a:r>
              <a:rPr lang="en-US" altLang="ko-KR"/>
              <a:t>)</a:t>
            </a:r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6E43F8DB-1218-7DF1-92B1-BFE9196F6322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E6E07EB-961B-6C69-8C74-A99C09ECB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981" y="3397269"/>
            <a:ext cx="4104000" cy="165403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D8FD21-A340-D861-B2B5-E382B51333DB}"/>
              </a:ext>
            </a:extLst>
          </p:cNvPr>
          <p:cNvSpPr/>
          <p:nvPr/>
        </p:nvSpPr>
        <p:spPr>
          <a:xfrm>
            <a:off x="5612978" y="4581000"/>
            <a:ext cx="916364" cy="21600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C41B24-326D-9B27-9F88-67CC6D129470}"/>
              </a:ext>
            </a:extLst>
          </p:cNvPr>
          <p:cNvSpPr/>
          <p:nvPr/>
        </p:nvSpPr>
        <p:spPr>
          <a:xfrm>
            <a:off x="6798818" y="4581000"/>
            <a:ext cx="916364" cy="21600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305970-2BD5-2553-C504-22C3381C61E4}"/>
              </a:ext>
            </a:extLst>
          </p:cNvPr>
          <p:cNvSpPr/>
          <p:nvPr/>
        </p:nvSpPr>
        <p:spPr>
          <a:xfrm>
            <a:off x="7977000" y="4581000"/>
            <a:ext cx="916364" cy="21600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E48706-D1B0-7085-C5D0-585AFFB3F5EE}"/>
              </a:ext>
            </a:extLst>
          </p:cNvPr>
          <p:cNvSpPr/>
          <p:nvPr/>
        </p:nvSpPr>
        <p:spPr>
          <a:xfrm>
            <a:off x="5612978" y="3862663"/>
            <a:ext cx="916364" cy="216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EE8288-694C-95F8-AA27-C547D96A8915}"/>
              </a:ext>
            </a:extLst>
          </p:cNvPr>
          <p:cNvSpPr/>
          <p:nvPr/>
        </p:nvSpPr>
        <p:spPr>
          <a:xfrm>
            <a:off x="6798818" y="3862663"/>
            <a:ext cx="916364" cy="216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85B87D-FD01-48D8-EABD-B9DD1D9E13A6}"/>
              </a:ext>
            </a:extLst>
          </p:cNvPr>
          <p:cNvSpPr/>
          <p:nvPr/>
        </p:nvSpPr>
        <p:spPr>
          <a:xfrm>
            <a:off x="7977000" y="3862663"/>
            <a:ext cx="916364" cy="216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614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5F978-9C33-3FFB-6F48-2E1D607C9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0CE52-C343-7385-AE16-21AAD1C8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B1569ECC-5DE8-0B41-18C8-819ECB0D8F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회원가입</a:t>
            </a:r>
            <a:endParaRPr lang="en-US" altLang="ko-KR"/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B6F07544-B750-69E9-6E35-66E1C9A225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https://psp.koreanpc.kr/mem/MemSe</a:t>
            </a:r>
            <a:endParaRPr lang="en-US" altLang="ko-KR" dirty="0"/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31F539C6-C796-7E33-AE50-73BF4693E9A3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10. (</a:t>
            </a:r>
            <a:r>
              <a:rPr lang="ko-KR" altLang="en-US"/>
              <a:t>키보드 사용 보장</a:t>
            </a:r>
            <a:r>
              <a:rPr lang="en-US" altLang="ko-KR"/>
              <a:t>) </a:t>
            </a:r>
            <a:r>
              <a:rPr lang="ko-KR" altLang="en-US"/>
              <a:t>모든 기능은 키보드만으로도 사용할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351AA727-E905-8659-5868-7410E03E282A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/>
              <a:t>키보드로 접근 및 운용이 불가능한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DDC5FDEF-3873-5860-608E-09672395F5D6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상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A68280C1-D7D7-7169-8521-8170D01F5462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864770"/>
          </a:xfrm>
        </p:spPr>
        <p:txBody>
          <a:bodyPr/>
          <a:lstStyle/>
          <a:p>
            <a:r>
              <a:rPr lang="ko-KR" altLang="en-US" dirty="0"/>
              <a:t>상호작용이 불가능한 요소에 </a:t>
            </a:r>
            <a:r>
              <a:rPr lang="en-US" altLang="ko-KR" dirty="0" err="1"/>
              <a:t>javascript</a:t>
            </a:r>
            <a:r>
              <a:rPr lang="ko-KR" altLang="en-US" dirty="0"/>
              <a:t>로 클릭 이벤트를 연결하여 키보드로는 기능을 실행할 수 없음
컨트롤 요소를 키보드로 접근 및 조작할 수 있도록 상호작용이 가능한 태그</a:t>
            </a:r>
            <a:r>
              <a:rPr lang="en-US" altLang="ko-KR" dirty="0"/>
              <a:t>(&lt;a&gt;, &lt;button&gt;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로 변경해야 함</a:t>
            </a:r>
            <a:endParaRPr lang="en-US" altLang="ko-KR" dirty="0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FFA1F7D2-CBE2-E125-0A69-F5510078E3B7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E9780E-E8B2-94BA-C640-A84A84FADDE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0000"/>
          <a:stretch>
            <a:fillRect/>
          </a:stretch>
        </p:blipFill>
        <p:spPr>
          <a:xfrm>
            <a:off x="5155789" y="3429000"/>
            <a:ext cx="4113055" cy="112466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14A0C2-BBC0-F9C5-CEAD-E1630BBEDFC5}"/>
              </a:ext>
            </a:extLst>
          </p:cNvPr>
          <p:cNvSpPr/>
          <p:nvPr/>
        </p:nvSpPr>
        <p:spPr>
          <a:xfrm>
            <a:off x="8769000" y="3501000"/>
            <a:ext cx="265437" cy="287496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148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49175-C6CF-AE0E-1FDE-AE1A4FE0E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E313C-FCFD-2460-A571-6DDBE0647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BF4E8106-0A7C-C47B-E1C9-0DFB89E546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회원가입 </a:t>
            </a:r>
            <a:r>
              <a:rPr lang="en-US" altLang="ko-KR"/>
              <a:t>&gt; </a:t>
            </a:r>
            <a:r>
              <a:rPr lang="ko-KR" altLang="en-US"/>
              <a:t>주소검색 팝업 </a:t>
            </a:r>
            <a:endParaRPr lang="en-US" altLang="ko-KR"/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B8BB99A7-E4A0-47EF-874C-F5AD4754EB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https://psp.koreanpc.kr/mem/MemSe</a:t>
            </a:r>
            <a:endParaRPr lang="en-US" altLang="ko-KR" dirty="0"/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3EB50158-E991-D91C-18CA-61D0E8309C1A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 dirty="0"/>
              <a:t>29. (</a:t>
            </a:r>
            <a:r>
              <a:rPr lang="ko-KR" altLang="en-US" dirty="0"/>
              <a:t>레이블 제공</a:t>
            </a:r>
            <a:r>
              <a:rPr lang="en-US" altLang="ko-KR" dirty="0"/>
              <a:t>) </a:t>
            </a:r>
            <a:r>
              <a:rPr lang="ko-KR" altLang="en-US" dirty="0"/>
              <a:t>사용자 입력에는 대응하는 레이블을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E1615FC0-8443-DE3C-C88A-9269E87944A2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ko-KR" dirty="0"/>
              <a:t>&lt;input&gt;, &lt;</a:t>
            </a:r>
            <a:r>
              <a:rPr lang="en-US" altLang="ko-KR" dirty="0" err="1"/>
              <a:t>textarea</a:t>
            </a:r>
            <a:r>
              <a:rPr lang="en-US" altLang="ko-KR" dirty="0"/>
              <a:t>&gt;, &lt;select&gt; </a:t>
            </a:r>
            <a:r>
              <a:rPr lang="ko-KR" altLang="en-US" dirty="0"/>
              <a:t>요소에 </a:t>
            </a:r>
            <a:r>
              <a:rPr lang="en-US" altLang="ko-KR" dirty="0"/>
              <a:t>1:1 </a:t>
            </a:r>
            <a:r>
              <a:rPr lang="ko-KR" altLang="en-US" dirty="0"/>
              <a:t>대응하는 </a:t>
            </a:r>
            <a:r>
              <a:rPr lang="en-US" altLang="ko-KR" dirty="0"/>
              <a:t>&lt;label&gt;</a:t>
            </a:r>
            <a:r>
              <a:rPr lang="ko-KR" altLang="en-US" dirty="0"/>
              <a:t>요소 또는 </a:t>
            </a:r>
            <a:r>
              <a:rPr lang="en-US" altLang="ko-KR" dirty="0"/>
              <a:t>title </a:t>
            </a:r>
            <a:r>
              <a:rPr lang="ko-KR" altLang="en-US" dirty="0"/>
              <a:t>속성을 제공하지 않거나 설명이 적절하지 않은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F5A16450-5B42-A404-A7CE-F3E457339379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상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D584F3F0-572B-E28D-ACE4-D10695ED4628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644197"/>
          </a:xfrm>
        </p:spPr>
        <p:txBody>
          <a:bodyPr/>
          <a:lstStyle/>
          <a:p>
            <a:r>
              <a:rPr lang="ko-KR" altLang="en-US" dirty="0"/>
              <a:t>스크린 리더 사용자가 입력서식의 용도를 확인할 수 있도록 </a:t>
            </a:r>
            <a:r>
              <a:rPr lang="en-US" altLang="ko-KR" dirty="0"/>
              <a:t>&lt;label&gt;, title, aria-label, aria-</a:t>
            </a:r>
            <a:r>
              <a:rPr lang="en-US" altLang="ko-KR" dirty="0" err="1"/>
              <a:t>labelledby</a:t>
            </a:r>
            <a:r>
              <a:rPr lang="en-US" altLang="ko-KR" dirty="0"/>
              <a:t> </a:t>
            </a:r>
            <a:r>
              <a:rPr lang="ko-KR" altLang="en-US" dirty="0"/>
              <a:t>중 </a:t>
            </a:r>
            <a:r>
              <a:rPr lang="en-US" altLang="ko-KR" dirty="0"/>
              <a:t>1</a:t>
            </a:r>
            <a:r>
              <a:rPr lang="ko-KR" altLang="en-US" dirty="0"/>
              <a:t>가지 방식을 이용하여 이름</a:t>
            </a:r>
            <a:r>
              <a:rPr lang="en-US" altLang="ko-KR" dirty="0"/>
              <a:t>/</a:t>
            </a:r>
            <a:r>
              <a:rPr lang="ko-KR" altLang="en-US" dirty="0"/>
              <a:t>설명을 제공해야 함</a:t>
            </a:r>
            <a:endParaRPr lang="en-US" altLang="ko-KR" dirty="0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0F2128C8-0AE7-C792-85F0-B26FC0A5AF68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C06B43-3CA0-D4A6-76E3-33BB35DC4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1538" y="2406797"/>
            <a:ext cx="3060000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206679-C205-5E2F-34DD-DC2A74188682}"/>
              </a:ext>
            </a:extLst>
          </p:cNvPr>
          <p:cNvSpPr/>
          <p:nvPr/>
        </p:nvSpPr>
        <p:spPr>
          <a:xfrm>
            <a:off x="6840934" y="2828581"/>
            <a:ext cx="1475813" cy="287496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74B04B-6BFC-C32A-24F4-3801B9F0A99D}"/>
              </a:ext>
            </a:extLst>
          </p:cNvPr>
          <p:cNvSpPr/>
          <p:nvPr/>
        </p:nvSpPr>
        <p:spPr>
          <a:xfrm>
            <a:off x="5855855" y="2883073"/>
            <a:ext cx="471054" cy="17851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776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A31F3-371C-7D4B-5BB2-C8B07FEDA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36E4C-EF7B-E775-43EA-9F2DEA772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A7D3E8BA-37B3-EA95-4A7B-E57C15E0E9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회원가입 </a:t>
            </a:r>
            <a:r>
              <a:rPr lang="en-US" altLang="ko-KR"/>
              <a:t>&gt; </a:t>
            </a:r>
            <a:r>
              <a:rPr lang="ko-KR" altLang="en-US"/>
              <a:t>주소검색 팝업 </a:t>
            </a:r>
            <a:endParaRPr lang="en-US" altLang="ko-KR"/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98B718ED-6A3B-8111-D35F-7A2CED1147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https://psp.koreanpc.kr/mem/MemSe</a:t>
            </a:r>
            <a:endParaRPr lang="en-US" altLang="ko-KR" dirty="0"/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6777A5D7-30AF-49BC-6444-22CA97E2FA4A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3. (</a:t>
            </a:r>
            <a:r>
              <a:rPr lang="ko-KR" altLang="en-US"/>
              <a:t>표의 구성</a:t>
            </a:r>
            <a:r>
              <a:rPr lang="en-US" altLang="ko-KR"/>
              <a:t>) </a:t>
            </a:r>
            <a:r>
              <a:rPr lang="ko-KR" altLang="en-US"/>
              <a:t>표는 이해하기 쉽게 구성해야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2FE941E1-5708-CC88-9C97-313378C65C9E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/>
              <a:t>제목 셀과 내용 셀을 구분하지 않거나 잘못 구분한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C7975BA1-5C64-8704-7044-CDB8820B3649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중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1722CC35-FCE2-7085-F94D-EA132250458C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474920"/>
          </a:xfrm>
        </p:spPr>
        <p:txBody>
          <a:bodyPr/>
          <a:lstStyle/>
          <a:p>
            <a:r>
              <a:rPr lang="ko-KR" altLang="en-US"/>
              <a:t>제목 셀에 </a:t>
            </a:r>
            <a:r>
              <a:rPr lang="en-US" altLang="ko-KR"/>
              <a:t>scope </a:t>
            </a:r>
            <a:r>
              <a:rPr lang="ko-KR" altLang="en-US"/>
              <a:t>속성을 선언하여 스크린 리더 사용자가 데이터 셀에 포함된 값</a:t>
            </a:r>
            <a:r>
              <a:rPr lang="en-US" altLang="ko-KR"/>
              <a:t>/</a:t>
            </a:r>
            <a:r>
              <a:rPr lang="ko-KR" altLang="en-US"/>
              <a:t>정보의 의미를 이해할 수 있도록 해야 함</a:t>
            </a:r>
            <a:endParaRPr lang="en-US" altLang="ko-KR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D18E8952-007B-FC68-1801-CB8A2F60019F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0" name="그림 9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3EE8FBA-3E09-6C8B-E588-44CC24A40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1538" y="2406797"/>
            <a:ext cx="3060000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86E581-CF6C-07F4-DB56-EAE0D1370DF9}"/>
              </a:ext>
            </a:extLst>
          </p:cNvPr>
          <p:cNvSpPr/>
          <p:nvPr/>
        </p:nvSpPr>
        <p:spPr>
          <a:xfrm>
            <a:off x="5849534" y="3357000"/>
            <a:ext cx="2847466" cy="21600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324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97D61-6736-CA4A-301B-2947E4099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7BD83-FC80-8E6E-B8B6-55C7A3248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C9C9DCA7-5005-4645-8C83-1AAEE45754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KPC &gt; KPC &gt; </a:t>
            </a:r>
            <a:r>
              <a:rPr lang="ko-KR" altLang="en-US" dirty="0"/>
              <a:t>조직 및 업무 분장 </a:t>
            </a:r>
            <a:endParaRPr lang="en-US" altLang="ko-KR" dirty="0"/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CE56F921-4CE7-D9C1-C563-1A6752B001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93CF0951-EED4-E1C6-120E-3F5497193C18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0E64BA54-F8BD-1BB1-9FCB-6EBBD6B7E771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E82A8A4A-5258-3BFD-65A6-CA80CEFC304D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상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88ADE19C-F5ED-1CA7-3B56-6BD914CE777C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864770"/>
          </a:xfrm>
        </p:spPr>
        <p:txBody>
          <a:bodyPr/>
          <a:lstStyle/>
          <a:p>
            <a:r>
              <a:rPr lang="ko-KR" altLang="en-US"/>
              <a:t>링크 텍스트에 선언된 부적절한 속성</a:t>
            </a:r>
            <a:r>
              <a:rPr lang="en-US" altLang="ko-KR"/>
              <a:t>(aria-label)</a:t>
            </a:r>
            <a:r>
              <a:rPr lang="ko-KR" altLang="en-US"/>
              <a:t> 선언으로 인해 스크린 리더에서 링크 목적지 정보에 접근할 수 없음
</a:t>
            </a:r>
            <a:r>
              <a:rPr lang="en-US" altLang="ko-KR"/>
              <a:t>aria-label </a:t>
            </a:r>
            <a:r>
              <a:rPr lang="ko-KR" altLang="en-US"/>
              <a:t>속성 삭제 후 시각적으로 표시되는 링크 텍스트가 스크린 리더 사용자에게 제공될 수 있도록 개선해야 함</a:t>
            </a:r>
            <a:endParaRPr lang="en-US" altLang="ko-KR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5C23CF66-1D79-0218-ADF2-9F9E0526D073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629968-19C3-5DE4-1517-539F2B4E79D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38452"/>
          <a:stretch>
            <a:fillRect/>
          </a:stretch>
        </p:blipFill>
        <p:spPr>
          <a:xfrm>
            <a:off x="5161120" y="2853000"/>
            <a:ext cx="4104000" cy="287919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367873-D9FE-E1F0-127A-42FEA73E54C8}"/>
              </a:ext>
            </a:extLst>
          </p:cNvPr>
          <p:cNvSpPr/>
          <p:nvPr/>
        </p:nvSpPr>
        <p:spPr>
          <a:xfrm>
            <a:off x="7617000" y="3050715"/>
            <a:ext cx="720000" cy="2681477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ECC0B2-986D-1202-11E8-71A7D5697A94}"/>
              </a:ext>
            </a:extLst>
          </p:cNvPr>
          <p:cNvSpPr/>
          <p:nvPr/>
        </p:nvSpPr>
        <p:spPr>
          <a:xfrm>
            <a:off x="8471797" y="3050715"/>
            <a:ext cx="720000" cy="2681477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306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1E31D-1461-53BA-F9AB-FB5CE1C89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DB8E5-C210-DADC-4C2F-7AE8FE4AA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4707B3D8-7219-5764-7020-92E116D3C9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KPC &gt; KPC &gt; </a:t>
            </a:r>
            <a:r>
              <a:rPr lang="ko-KR" altLang="en-US" dirty="0"/>
              <a:t>장애인체육안내 </a:t>
            </a:r>
            <a:endParaRPr lang="en-US" altLang="ko-KR" dirty="0"/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0FEAE2E1-6CED-71CC-0C9F-3DEDC13818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https://psp.koreanpc.kr/kik/KikPwdbsAthInfoGdLhAthIntro</a:t>
            </a: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0F8E5272-CEE4-62A7-E9E6-68147DB99A40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F7BB5034-6F39-7109-35C4-2404335A2B93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D566857A-41E0-7708-DC1C-349464A134FC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44526353-13E6-1DF2-338E-CCCA3AEB1C06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474920"/>
          </a:xfrm>
        </p:spPr>
        <p:txBody>
          <a:bodyPr/>
          <a:lstStyle/>
          <a:p>
            <a:r>
              <a:rPr lang="en-US" altLang="ko-KR"/>
              <a:t>&lt;a&gt; </a:t>
            </a:r>
            <a:r>
              <a:rPr lang="ko-KR" altLang="en-US"/>
              <a:t>태그에는 </a:t>
            </a:r>
            <a:r>
              <a:rPr lang="en-US" altLang="ko-KR"/>
              <a:t>aria-selected </a:t>
            </a:r>
            <a:r>
              <a:rPr lang="ko-KR" altLang="en-US"/>
              <a:t>속성이 호환되지 않으므로 별도의 역할 속성을 지정하거나 </a:t>
            </a:r>
            <a:r>
              <a:rPr lang="en-US" altLang="ko-KR"/>
              <a:t>title </a:t>
            </a:r>
            <a:r>
              <a:rPr lang="ko-KR" altLang="en-US"/>
              <a:t>속성을 활용하여 선택 상태를 제공해야 함</a:t>
            </a:r>
            <a:r>
              <a:rPr lang="en-US" altLang="ko-KR"/>
              <a:t>(e.g. </a:t>
            </a:r>
            <a:r>
              <a:rPr lang="ko-KR" altLang="en-US"/>
              <a:t>선택됨</a:t>
            </a:r>
            <a:r>
              <a:rPr lang="en-US" altLang="ko-KR"/>
              <a:t>)</a:t>
            </a:r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E3102718-97A3-CFA1-81BF-C86F6786CA56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2755129-C311-9C72-5647-2FC0D4D6C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0175" y="2383328"/>
            <a:ext cx="4104000" cy="39031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06B367-B2E5-0DB3-22D4-6B983E6F6601}"/>
              </a:ext>
            </a:extLst>
          </p:cNvPr>
          <p:cNvSpPr/>
          <p:nvPr/>
        </p:nvSpPr>
        <p:spPr>
          <a:xfrm>
            <a:off x="5203756" y="2493000"/>
            <a:ext cx="4046367" cy="316246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348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62C57-5413-0548-DECE-BB3042A70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470C1-663E-B9C3-33E2-B9D06954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29059AE3-0D09-F0C2-FF28-93AB67538D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19B19275-B142-86E1-A076-B860594AFB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https://psp.koreanpc.kr/home</a:t>
            </a: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7E94FD7E-3C6A-E802-9DE2-4740CCD58AFB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29. (</a:t>
            </a:r>
            <a:r>
              <a:rPr lang="ko-KR" altLang="en-US"/>
              <a:t>레이블 제공</a:t>
            </a:r>
            <a:r>
              <a:rPr lang="en-US" altLang="ko-KR"/>
              <a:t>) </a:t>
            </a:r>
            <a:r>
              <a:rPr lang="ko-KR" altLang="en-US"/>
              <a:t>사용자 입력에는 대응하는 레이블을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B7131F5B-4C77-4A3D-4621-A6ECC107E275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ko-KR"/>
              <a:t>&lt;input&gt;, &lt;textarea&gt;, &lt;select&gt; </a:t>
            </a:r>
            <a:r>
              <a:rPr lang="ko-KR" altLang="en-US"/>
              <a:t>요소에 </a:t>
            </a:r>
            <a:r>
              <a:rPr lang="en-US" altLang="ko-KR"/>
              <a:t>1:1 </a:t>
            </a:r>
            <a:r>
              <a:rPr lang="ko-KR" altLang="en-US"/>
              <a:t>대응하는 </a:t>
            </a:r>
            <a:r>
              <a:rPr lang="en-US" altLang="ko-KR"/>
              <a:t>&lt;label&gt;</a:t>
            </a:r>
            <a:r>
              <a:rPr lang="ko-KR" altLang="en-US"/>
              <a:t>요소 또는 </a:t>
            </a:r>
            <a:r>
              <a:rPr lang="en-US" altLang="ko-KR"/>
              <a:t>title </a:t>
            </a:r>
            <a:r>
              <a:rPr lang="ko-KR" altLang="en-US"/>
              <a:t>속성을 제공하지 않거나 설명이 적절하지 않은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961F04B5-C068-924F-2C32-4BC7511DAA69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상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F455F7F2-F82E-F8E3-4C19-669D0127176B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305643"/>
          </a:xfrm>
        </p:spPr>
        <p:txBody>
          <a:bodyPr/>
          <a:lstStyle/>
          <a:p>
            <a:r>
              <a:rPr lang="ko-KR" altLang="en-US" dirty="0"/>
              <a:t>입력 서식에 제공된 레이블이 없으므로 이를 제공해야 함 </a:t>
            </a:r>
            <a:r>
              <a:rPr lang="en-US" altLang="ko-KR" dirty="0"/>
              <a:t>(e.g. </a:t>
            </a:r>
            <a:r>
              <a:rPr lang="ko-KR" altLang="en-US" dirty="0"/>
              <a:t>검색어</a:t>
            </a:r>
            <a:r>
              <a:rPr lang="en-US" altLang="ko-KR" dirty="0"/>
              <a:t>, </a:t>
            </a:r>
            <a:r>
              <a:rPr lang="ko-KR" altLang="en-US" dirty="0" err="1"/>
              <a:t>검색창</a:t>
            </a:r>
            <a:r>
              <a:rPr lang="en-US" altLang="ko-KR" dirty="0"/>
              <a:t>)</a:t>
            </a:r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604B2819-ABA2-22BD-7261-1830766E401B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23CB6C-B17B-356A-490B-B715F7D244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1278"/>
          <a:stretch>
            <a:fillRect/>
          </a:stretch>
        </p:blipFill>
        <p:spPr>
          <a:xfrm>
            <a:off x="5168900" y="3789000"/>
            <a:ext cx="4104000" cy="8695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DD6C35-F39A-F090-0590-99867FD3B59E}"/>
              </a:ext>
            </a:extLst>
          </p:cNvPr>
          <p:cNvSpPr/>
          <p:nvPr/>
        </p:nvSpPr>
        <p:spPr>
          <a:xfrm>
            <a:off x="7185000" y="3861000"/>
            <a:ext cx="2071876" cy="36000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83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1BCAE-C234-E793-6599-4627F8AAF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FBF3C-D6E3-9804-01B4-3B142949D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4864EAAE-8326-5DC0-12A4-8247CAE4F3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KPC &gt; KPC &gt; </a:t>
            </a:r>
            <a:r>
              <a:rPr lang="ko-KR" altLang="en-US" dirty="0"/>
              <a:t>임원 현황</a:t>
            </a:r>
            <a:endParaRPr lang="en-US" altLang="ko-KR" dirty="0"/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006521FA-4EF2-AAD2-A322-6DD8F46069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https://psp.koreanpc.kr/kik/KikKpcExcPcnd</a:t>
            </a: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E9A40A88-9DC7-C37D-8222-D73A2A9051E0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2687C419-0D11-5373-7A45-3516C00A7CFC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/>
              <a:t>불릿이나 배경이미지 등 의미 없는 이미지에 </a:t>
            </a:r>
            <a:r>
              <a:rPr lang="en-US" altLang="ko-KR"/>
              <a:t>alt </a:t>
            </a:r>
            <a:r>
              <a:rPr lang="ko-KR" altLang="en-US"/>
              <a:t>속성을 제공하지 않거나 공백이 아닌 불필요한 대체 텍스트를 제공한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ACA39D15-443A-5BFE-51DD-520696F9238F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DE79B764-8354-CC26-3EE8-F473AA416AE0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476331"/>
          </a:xfrm>
        </p:spPr>
        <p:txBody>
          <a:bodyPr/>
          <a:lstStyle/>
          <a:p>
            <a:r>
              <a:rPr lang="ko-KR" altLang="en-US"/>
              <a:t>이미지와 근접한 위치에 이미지의 내용에 해당하는 정보를 제공하기 때문에 이미지 내 대체 텍스트는 빈 값으로 제공해야 함</a:t>
            </a:r>
            <a:endParaRPr lang="en-US" altLang="ko-KR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C4C438E6-A1CB-C50E-7699-8FEAA1FEBAAF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C1B8CD0-5801-927C-3BB0-FC528EEE2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1000" y="2816388"/>
            <a:ext cx="4104000" cy="32328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CE825F-D725-9B60-8473-9E0F6C16CFD1}"/>
              </a:ext>
            </a:extLst>
          </p:cNvPr>
          <p:cNvSpPr/>
          <p:nvPr/>
        </p:nvSpPr>
        <p:spPr>
          <a:xfrm>
            <a:off x="5381012" y="3761631"/>
            <a:ext cx="586232" cy="73100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2C49F4-1F8B-6726-DCE0-9F7E34CF80B0}"/>
              </a:ext>
            </a:extLst>
          </p:cNvPr>
          <p:cNvSpPr/>
          <p:nvPr/>
        </p:nvSpPr>
        <p:spPr>
          <a:xfrm>
            <a:off x="5381012" y="5110256"/>
            <a:ext cx="3819988" cy="694744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E42CC4-31D5-C0FB-39DC-89E327B1A0E3}"/>
              </a:ext>
            </a:extLst>
          </p:cNvPr>
          <p:cNvSpPr/>
          <p:nvPr/>
        </p:nvSpPr>
        <p:spPr>
          <a:xfrm>
            <a:off x="5381013" y="4492631"/>
            <a:ext cx="586232" cy="232369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7F845A-41BA-5057-8B23-44589422E2B9}"/>
              </a:ext>
            </a:extLst>
          </p:cNvPr>
          <p:cNvSpPr/>
          <p:nvPr/>
        </p:nvSpPr>
        <p:spPr>
          <a:xfrm>
            <a:off x="5381012" y="5805000"/>
            <a:ext cx="3567483" cy="248089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253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5FA82-AF06-90D1-65F3-BC415AF58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6695D-5CE8-5CF3-BAD0-31A01345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CFB47FE4-8614-835B-5962-B20EC8DB88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장애인체육 </a:t>
            </a:r>
            <a:r>
              <a:rPr lang="en-US" altLang="ko-KR" dirty="0"/>
              <a:t>&gt; </a:t>
            </a:r>
            <a:r>
              <a:rPr lang="ko-KR" altLang="en-US" dirty="0"/>
              <a:t>전문체육 </a:t>
            </a:r>
            <a:r>
              <a:rPr lang="en-US" altLang="ko-KR" dirty="0"/>
              <a:t>&gt; </a:t>
            </a:r>
            <a:r>
              <a:rPr lang="ko-KR" altLang="en-US" dirty="0"/>
              <a:t>스포츠등급 분류 </a:t>
            </a:r>
            <a:endParaRPr lang="en-US" altLang="ko-KR" dirty="0"/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28073923-25BF-B54C-1B02-A707F6735D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https://psp.koreanpc.kr/pai/PaiSprtsGrdClsfAply</a:t>
            </a: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5D7305CE-5B5E-A26A-57BA-A98CB5B6CE90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E7A99ACB-9486-EE04-703A-4532DD7BB40C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C9D52269-2ACE-EF18-6F0C-5E584B0B2049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상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B5001BE8-5543-783F-D5EB-BAA14DFE9C11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864770"/>
          </a:xfrm>
        </p:spPr>
        <p:txBody>
          <a:bodyPr/>
          <a:lstStyle/>
          <a:p>
            <a:r>
              <a:rPr lang="ko-KR" altLang="en-US"/>
              <a:t>사용자와의 상호작용에 따라 상태가 변경되는 컨트롤 요소의 상태 정보를 시각적으로만 구분함 
스크린 리더가 접근할 수 있는 형태로 요소의 상태에 관한 부가 설명을 </a:t>
            </a:r>
            <a:r>
              <a:rPr lang="en-US" altLang="ko-KR"/>
              <a:t>title </a:t>
            </a:r>
            <a:r>
              <a:rPr lang="ko-KR" altLang="en-US"/>
              <a:t>속성으로 제공해야 함</a:t>
            </a:r>
            <a:r>
              <a:rPr lang="en-US" altLang="ko-KR"/>
              <a:t>(e.g. </a:t>
            </a:r>
            <a:r>
              <a:rPr lang="ko-KR" altLang="en-US"/>
              <a:t>오늘 날짜</a:t>
            </a:r>
            <a:r>
              <a:rPr lang="en-US" altLang="ko-KR"/>
              <a:t>, </a:t>
            </a:r>
            <a:r>
              <a:rPr lang="ko-KR" altLang="en-US"/>
              <a:t>선택한 날짜</a:t>
            </a:r>
            <a:r>
              <a:rPr lang="en-US" altLang="ko-KR"/>
              <a:t>)</a:t>
            </a:r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D1A3DE58-3FDF-22E0-61D6-1C03A319F855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903EC62-C2E6-82AD-70F7-F108E1FB9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3769" y="2983775"/>
            <a:ext cx="4104000" cy="260262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0DFED4-7790-E170-31D8-226D1599999B}"/>
              </a:ext>
            </a:extLst>
          </p:cNvPr>
          <p:cNvSpPr/>
          <p:nvPr/>
        </p:nvSpPr>
        <p:spPr>
          <a:xfrm>
            <a:off x="6609000" y="4199400"/>
            <a:ext cx="265437" cy="23760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EF1153-E14C-0EE6-B312-3571DB81C05E}"/>
              </a:ext>
            </a:extLst>
          </p:cNvPr>
          <p:cNvSpPr/>
          <p:nvPr/>
        </p:nvSpPr>
        <p:spPr>
          <a:xfrm>
            <a:off x="7672995" y="4199400"/>
            <a:ext cx="241306" cy="23760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085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B2AF8-2F85-193B-2F6B-E2668A9A0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D81479-65E8-4264-E23F-C57AE4629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2071866F-A886-E1EB-4EB7-626D17599A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장애인체육 </a:t>
            </a:r>
            <a:r>
              <a:rPr lang="en-US" altLang="ko-KR" dirty="0"/>
              <a:t>&gt; </a:t>
            </a:r>
            <a:r>
              <a:rPr lang="ko-KR" altLang="en-US" dirty="0"/>
              <a:t>전문체육 </a:t>
            </a:r>
            <a:r>
              <a:rPr lang="en-US" altLang="ko-KR" dirty="0"/>
              <a:t>&gt; </a:t>
            </a:r>
            <a:r>
              <a:rPr lang="ko-KR" altLang="en-US" dirty="0"/>
              <a:t>스포츠등급 분류 </a:t>
            </a:r>
            <a:endParaRPr lang="en-US" altLang="ko-KR" dirty="0"/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9C118739-9B5A-EFF8-235B-1D3477E656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https://psp.koreanpc.kr/pai/PaiSprtsGrdClsfAply</a:t>
            </a: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0E04D6C8-F612-3F9E-AD51-82D1E6A65F78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8326C5AE-A339-35F4-D53F-8A2597C5AE23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6A42595F-41DB-C2A6-3C02-23B4A93C419A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중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16176D2E-F746-2652-CB99-6D6C85E46379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474920"/>
          </a:xfrm>
        </p:spPr>
        <p:txBody>
          <a:bodyPr/>
          <a:lstStyle/>
          <a:p>
            <a:r>
              <a:rPr lang="ko-KR" altLang="en-US" dirty="0"/>
              <a:t>컨트롤</a:t>
            </a:r>
            <a:r>
              <a:rPr lang="en-US" altLang="ko-KR" dirty="0"/>
              <a:t> </a:t>
            </a:r>
            <a:r>
              <a:rPr lang="ko-KR" altLang="en-US" dirty="0"/>
              <a:t>요소에 텍스트 레이블 또는 접근 가능한 이름을 제공하여 보조 기술 사용자도 동등한 정보를 전달받을 수 있도록 해야 함</a:t>
            </a:r>
            <a:endParaRPr lang="en-US" altLang="ko-KR" dirty="0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83A85590-40FB-D025-5088-60D2D2FAF1F6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575154-BD9E-3FF2-E4F3-81EE67401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8900" y="3626854"/>
            <a:ext cx="4104000" cy="8570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7390AE-0A6D-7BA1-39F1-B6CFE2B36CF8}"/>
              </a:ext>
            </a:extLst>
          </p:cNvPr>
          <p:cNvSpPr/>
          <p:nvPr/>
        </p:nvSpPr>
        <p:spPr>
          <a:xfrm>
            <a:off x="8959277" y="3958054"/>
            <a:ext cx="199426" cy="21600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800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51A42-DA05-78FA-042D-F35DD5459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78CC7-74E4-9652-2516-47D8AAFAA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34E38E99-8A81-3DD8-5882-EDA849039F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장애인체육 </a:t>
            </a:r>
            <a:r>
              <a:rPr lang="en-US" altLang="ko-KR" dirty="0"/>
              <a:t>&gt; </a:t>
            </a:r>
            <a:r>
              <a:rPr lang="ko-KR" altLang="en-US" dirty="0"/>
              <a:t>전문체육 </a:t>
            </a:r>
            <a:r>
              <a:rPr lang="en-US" altLang="ko-KR" dirty="0"/>
              <a:t>&gt; </a:t>
            </a:r>
            <a:r>
              <a:rPr lang="ko-KR" altLang="en-US" dirty="0"/>
              <a:t>스포츠등급 분류 </a:t>
            </a:r>
            <a:endParaRPr lang="en-US" altLang="ko-KR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701CAACB-9740-78AF-444D-78E205E4F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https://psp.koreanpc.kr/pai/PaiSprtsGrdClsfAply</a:t>
            </a: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F7928705-D2B9-D5FA-CF8C-6277E76D6DE1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10. (</a:t>
            </a:r>
            <a:r>
              <a:rPr lang="ko-KR" altLang="en-US"/>
              <a:t>키보드 사용 보장</a:t>
            </a:r>
            <a:r>
              <a:rPr lang="en-US" altLang="ko-KR"/>
              <a:t>) </a:t>
            </a:r>
            <a:r>
              <a:rPr lang="ko-KR" altLang="en-US"/>
              <a:t>모든 기능은 키보드만으로도 사용할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F79B869F-163A-C1C1-B853-335856EA9F3E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/>
              <a:t>키보드로 접근 및 운용이 불가능한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59F9A2E1-911A-4BDD-9836-E3E52B610B13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상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4B1FDEBE-ACC2-E2D1-62D7-B3488C2EECE5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31825" y="2146610"/>
            <a:ext cx="8640000" cy="748200"/>
          </a:xfrm>
        </p:spPr>
        <p:txBody>
          <a:bodyPr/>
          <a:lstStyle/>
          <a:p>
            <a:r>
              <a:rPr lang="ko-KR" altLang="en-US"/>
              <a:t>인터랙션 요소</a:t>
            </a:r>
            <a:r>
              <a:rPr lang="en-US" altLang="ko-KR"/>
              <a:t>(&lt;a </a:t>
            </a:r>
            <a:r>
              <a:rPr lang="en-US" altLang="ko-KR" err="1"/>
              <a:t>tabindex</a:t>
            </a:r>
            <a:r>
              <a:rPr lang="en-US" altLang="ko-KR"/>
              <a:t>="0"&gt;) </a:t>
            </a:r>
            <a:r>
              <a:rPr lang="ko-KR" altLang="en-US"/>
              <a:t>내부에 또다른 인터랙션 요소</a:t>
            </a:r>
            <a:r>
              <a:rPr lang="en-US" altLang="ko-KR"/>
              <a:t>(&lt;input type="file"&gt;)</a:t>
            </a:r>
            <a:r>
              <a:rPr lang="ko-KR" altLang="en-US"/>
              <a:t>가 중첩되어 있음</a:t>
            </a:r>
            <a:endParaRPr lang="en-US" altLang="ko-KR"/>
          </a:p>
          <a:p>
            <a:r>
              <a:rPr lang="ko-KR" altLang="en-US"/>
              <a:t>인터랙션 요소가 중첩되는 것은 웹 표준에 위배되고</a:t>
            </a:r>
            <a:r>
              <a:rPr lang="en-US" altLang="ko-KR"/>
              <a:t>, </a:t>
            </a:r>
            <a:r>
              <a:rPr lang="ko-KR" altLang="en-US"/>
              <a:t>키보드 사용자는 같은 요소를 반복해서 탐색하게 됨</a:t>
            </a:r>
            <a:endParaRPr lang="en-US" altLang="ko-KR"/>
          </a:p>
          <a:p>
            <a:r>
              <a:rPr lang="ko-KR" altLang="en-US"/>
              <a:t>같은 기능을 가진 인터랙션 요소는 한 번만 제공하고</a:t>
            </a:r>
            <a:r>
              <a:rPr lang="en-US" altLang="ko-KR"/>
              <a:t>, </a:t>
            </a:r>
            <a:r>
              <a:rPr lang="ko-KR" altLang="en-US"/>
              <a:t>컨트롤 요소에 적절한 이름을 제공해야 함</a:t>
            </a:r>
            <a:r>
              <a:rPr lang="en-US" altLang="ko-KR"/>
              <a:t>(e.g. </a:t>
            </a:r>
            <a:r>
              <a:rPr lang="ko-KR" altLang="en-US"/>
              <a:t>파일첨부</a:t>
            </a:r>
            <a:r>
              <a:rPr lang="en-US" altLang="ko-KR"/>
              <a:t>)</a:t>
            </a:r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8AC7CEBD-06C0-0503-763B-71E8F0D3CDEC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909201B-CB23-A1A9-E1BD-98F7919D3A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880" y="5187495"/>
            <a:ext cx="8640000" cy="12255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F69C5C-E003-73AA-C618-504163162B4C}"/>
              </a:ext>
            </a:extLst>
          </p:cNvPr>
          <p:cNvSpPr/>
          <p:nvPr/>
        </p:nvSpPr>
        <p:spPr>
          <a:xfrm>
            <a:off x="8841000" y="5301000"/>
            <a:ext cx="241306" cy="21600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863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5A02B-36CE-5DFD-E614-5343A0384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88BC2-0775-4DE6-65ED-87222F7B4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5B2D1C1D-F923-753F-1F8A-5FE35DFB44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장애인체육 </a:t>
            </a:r>
            <a:r>
              <a:rPr lang="en-US" altLang="ko-KR" dirty="0"/>
              <a:t>&gt; </a:t>
            </a:r>
            <a:r>
              <a:rPr lang="ko-KR" altLang="en-US" dirty="0"/>
              <a:t>전문체육 </a:t>
            </a:r>
            <a:r>
              <a:rPr lang="en-US" altLang="ko-KR" dirty="0"/>
              <a:t>&gt; </a:t>
            </a:r>
            <a:r>
              <a:rPr lang="ko-KR" altLang="en-US" dirty="0"/>
              <a:t>신인선수 선발 </a:t>
            </a:r>
            <a:endParaRPr lang="en-US" altLang="ko-KR" dirty="0"/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3AED55CD-1D95-7513-0CBF-1A6F3E6624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https://psp.koreanpc.kr/pai/PaiRkRsrvAply</a:t>
            </a: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3691525B-DDF3-360E-560D-F76A170995F2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29. (</a:t>
            </a:r>
            <a:r>
              <a:rPr lang="ko-KR" altLang="en-US"/>
              <a:t>레이블 제공</a:t>
            </a:r>
            <a:r>
              <a:rPr lang="en-US" altLang="ko-KR"/>
              <a:t>) </a:t>
            </a:r>
            <a:r>
              <a:rPr lang="ko-KR" altLang="en-US"/>
              <a:t>사용자 입력에는 대응하는 레이블을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B610C7CA-F418-6936-BF0F-1CB4134056CC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ko-KR"/>
              <a:t>&lt;input&gt;, &lt;</a:t>
            </a:r>
            <a:r>
              <a:rPr lang="en-US" altLang="ko-KR" err="1"/>
              <a:t>textarea</a:t>
            </a:r>
            <a:r>
              <a:rPr lang="en-US" altLang="ko-KR"/>
              <a:t>&gt;, &lt;select&gt; </a:t>
            </a:r>
            <a:r>
              <a:rPr lang="ko-KR" altLang="en-US"/>
              <a:t>요소에 </a:t>
            </a:r>
            <a:r>
              <a:rPr lang="en-US" altLang="ko-KR"/>
              <a:t>1:1 </a:t>
            </a:r>
            <a:r>
              <a:rPr lang="ko-KR" altLang="en-US"/>
              <a:t>대응하는 </a:t>
            </a:r>
            <a:r>
              <a:rPr lang="en-US" altLang="ko-KR"/>
              <a:t>&lt;label&gt;</a:t>
            </a:r>
            <a:r>
              <a:rPr lang="ko-KR" altLang="en-US"/>
              <a:t>요소 또는 </a:t>
            </a:r>
            <a:r>
              <a:rPr lang="en-US" altLang="ko-KR"/>
              <a:t>title </a:t>
            </a:r>
            <a:r>
              <a:rPr lang="ko-KR" altLang="en-US"/>
              <a:t>속성을 제공하지 않거나 설명이 적절하지 않은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F508E318-1060-805E-E743-AD2FBFB40CD0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상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B11E572F-1B38-5B37-B951-135C0F8E6C2E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644197"/>
          </a:xfrm>
        </p:spPr>
        <p:txBody>
          <a:bodyPr/>
          <a:lstStyle/>
          <a:p>
            <a:r>
              <a:rPr lang="ko-KR" altLang="en-US"/>
              <a:t>스크린 리더 사용자가 입력서식의 용도를 확인할 수 있도록 </a:t>
            </a:r>
            <a:r>
              <a:rPr lang="en-US" altLang="ko-KR"/>
              <a:t>&lt;label&gt;, title, aria-label, aria-labelledby </a:t>
            </a:r>
            <a:r>
              <a:rPr lang="ko-KR" altLang="en-US"/>
              <a:t>중 </a:t>
            </a:r>
            <a:r>
              <a:rPr lang="en-US" altLang="ko-KR"/>
              <a:t>1</a:t>
            </a:r>
            <a:r>
              <a:rPr lang="ko-KR" altLang="en-US"/>
              <a:t>가지 방식을 이용하여 이름</a:t>
            </a:r>
            <a:r>
              <a:rPr lang="en-US" altLang="ko-KR"/>
              <a:t>/</a:t>
            </a:r>
            <a:r>
              <a:rPr lang="ko-KR" altLang="en-US"/>
              <a:t>설명을 제공해야 함</a:t>
            </a:r>
            <a:endParaRPr lang="en-US" altLang="ko-KR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65D24423-DD48-BA51-B2CB-734C5F984DE5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376931-288F-48B5-CCB9-9F1D505FC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0175" y="2863454"/>
            <a:ext cx="4104000" cy="260262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EA180C-D324-40DA-F272-36CF80250723}"/>
              </a:ext>
            </a:extLst>
          </p:cNvPr>
          <p:cNvSpPr/>
          <p:nvPr/>
        </p:nvSpPr>
        <p:spPr>
          <a:xfrm>
            <a:off x="7421943" y="3330566"/>
            <a:ext cx="1382301" cy="196364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54FB2C-9C86-A3A7-9B9F-6EB504209AF1}"/>
              </a:ext>
            </a:extLst>
          </p:cNvPr>
          <p:cNvSpPr/>
          <p:nvPr/>
        </p:nvSpPr>
        <p:spPr>
          <a:xfrm>
            <a:off x="5745000" y="3330566"/>
            <a:ext cx="586231" cy="196364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83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3E2BE-5059-BD16-AE0A-F3E22618F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431F8-3FEE-296F-7F8A-4C049E8BD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08812A41-71A9-0AC1-0C08-CE72B7FD5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장애인체육 </a:t>
            </a:r>
            <a:r>
              <a:rPr lang="en-US" altLang="ko-KR" dirty="0"/>
              <a:t>&gt; </a:t>
            </a:r>
            <a:r>
              <a:rPr lang="ko-KR" altLang="en-US" dirty="0"/>
              <a:t>생활체육 </a:t>
            </a:r>
            <a:r>
              <a:rPr lang="en-US" altLang="ko-KR" dirty="0"/>
              <a:t>&gt; </a:t>
            </a:r>
            <a:r>
              <a:rPr lang="ko-KR" altLang="en-US" dirty="0"/>
              <a:t>생활체육인 등록 </a:t>
            </a:r>
            <a:endParaRPr lang="en-US" altLang="ko-KR" dirty="0"/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F25F799B-6182-4157-FC84-6A133FFA2A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https://psp.koreanpc.kr/pai/PaiRkRsrvAply</a:t>
            </a: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8B0C1714-0D76-E22F-BE6F-BDDB253477A8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43AD9F7A-EBB1-2F93-500F-ACE5257FDDA9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E0BA7C43-DF59-8884-D7DF-C789FA21A763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중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3EF25368-3CF0-73A5-258A-BE40C01FADE0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644197"/>
          </a:xfrm>
        </p:spPr>
        <p:txBody>
          <a:bodyPr/>
          <a:lstStyle/>
          <a:p>
            <a:r>
              <a:rPr lang="ko-KR" altLang="en-US"/>
              <a:t>한 페이지에 같은 이름을 가진 링크가 여러 개 있어 스크린 리더 사용자가 목적지를 혼동할 수 있으므로 각각의 링크에 정확한 이름을 제공하여 개선해야 함</a:t>
            </a:r>
            <a:endParaRPr lang="en-US" altLang="ko-KR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E2F8D155-BFE0-2042-CADB-6106C96D38CB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96D441-417C-9F01-C83A-043FAC2BFCF5}"/>
              </a:ext>
            </a:extLst>
          </p:cNvPr>
          <p:cNvSpPr/>
          <p:nvPr/>
        </p:nvSpPr>
        <p:spPr>
          <a:xfrm>
            <a:off x="7977000" y="4581000"/>
            <a:ext cx="916364" cy="21600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511D6A-8D61-39B0-BFC0-2DF59E8F6A9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339" t="23131" r="10357" b="63663"/>
          <a:stretch>
            <a:fillRect/>
          </a:stretch>
        </p:blipFill>
        <p:spPr>
          <a:xfrm>
            <a:off x="5161120" y="2536449"/>
            <a:ext cx="4104000" cy="13236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48F8DB-F606-D09B-068D-9E483D6784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949" t="50327" r="10746" b="26997"/>
          <a:stretch>
            <a:fillRect/>
          </a:stretch>
        </p:blipFill>
        <p:spPr>
          <a:xfrm>
            <a:off x="5168900" y="4005000"/>
            <a:ext cx="4104000" cy="227284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86D9BE-5838-ACA3-4C5A-437D9496D713}"/>
              </a:ext>
            </a:extLst>
          </p:cNvPr>
          <p:cNvSpPr/>
          <p:nvPr/>
        </p:nvSpPr>
        <p:spPr>
          <a:xfrm>
            <a:off x="6830584" y="2867649"/>
            <a:ext cx="282416" cy="282416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B4A28A-A821-FC75-1D46-9235DCEF45E3}"/>
              </a:ext>
            </a:extLst>
          </p:cNvPr>
          <p:cNvSpPr/>
          <p:nvPr/>
        </p:nvSpPr>
        <p:spPr>
          <a:xfrm>
            <a:off x="6566654" y="5606045"/>
            <a:ext cx="282416" cy="282416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419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8572C-C3B5-6C15-662A-05A4DD229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B5AE2FD2-C108-509F-0CF7-0E63BD0155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415" y="2992994"/>
            <a:ext cx="4104000" cy="22854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A1A165A-259F-BBDC-8FD0-C4ACC7F28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796E6ACE-3B0A-9700-105F-F5724C4531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장애인체육 </a:t>
            </a:r>
            <a:r>
              <a:rPr lang="en-US" altLang="ko-KR" dirty="0"/>
              <a:t>&gt; </a:t>
            </a:r>
            <a:r>
              <a:rPr lang="ko-KR" altLang="en-US" dirty="0"/>
              <a:t>생활체육 </a:t>
            </a:r>
            <a:r>
              <a:rPr lang="en-US" altLang="ko-KR" dirty="0"/>
              <a:t>&gt; </a:t>
            </a:r>
            <a:r>
              <a:rPr lang="ko-KR" altLang="en-US" dirty="0"/>
              <a:t>생활체육인 등록 </a:t>
            </a:r>
            <a:endParaRPr lang="en-US" altLang="ko-KR" dirty="0"/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AC6D0B39-54BC-08E8-B3BB-8ACBD7E8B8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https://psp.koreanpc.kr/pai/PaiRkRsrvAply</a:t>
            </a:r>
            <a:endParaRPr lang="en-US" altLang="ko-KR" dirty="0"/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3CCFF9A2-479D-1849-8B9B-8B87D10E4CBD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02C65FA2-43AA-1013-47B9-7E6224E81CE3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01D7216E-B533-77C1-DEA9-38CB8BF77C54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중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B04384EE-51A4-00BB-BE45-802C928D3B2C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644197"/>
          </a:xfrm>
        </p:spPr>
        <p:txBody>
          <a:bodyPr/>
          <a:lstStyle/>
          <a:p>
            <a:r>
              <a:rPr lang="ko-KR" altLang="en-US"/>
              <a:t>한 페이지에 같은 이름을 가진 링크가 여러 개 있어 스크린 리더 사용자가 목적지를 혼동할 수 있으므로 각각의 링크에 정확한 이름을 제공하여 개선해야 함</a:t>
            </a:r>
            <a:endParaRPr lang="en-US" altLang="ko-KR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120837EE-1A76-96DF-ED38-82DD422521DF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E25050-390C-ED79-9A08-5722D2B27F38}"/>
              </a:ext>
            </a:extLst>
          </p:cNvPr>
          <p:cNvSpPr/>
          <p:nvPr/>
        </p:nvSpPr>
        <p:spPr>
          <a:xfrm>
            <a:off x="8985000" y="3789000"/>
            <a:ext cx="192895" cy="192895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F0BAD7-0940-3E4B-AED6-925B89DBAD2A}"/>
              </a:ext>
            </a:extLst>
          </p:cNvPr>
          <p:cNvSpPr/>
          <p:nvPr/>
        </p:nvSpPr>
        <p:spPr>
          <a:xfrm>
            <a:off x="8985000" y="4760158"/>
            <a:ext cx="192895" cy="192895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498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93B41-457F-6B39-687D-A977A5A26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6526A62-BAFF-5237-8F53-FD83D9A16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8900" y="3057854"/>
            <a:ext cx="4104000" cy="26026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AA66A06-07D9-78D2-67BF-4FCABC92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618D9107-7F24-27DF-6C8C-9C4525157D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장애인체육 </a:t>
            </a:r>
            <a:r>
              <a:rPr lang="en-US" altLang="ko-KR" dirty="0"/>
              <a:t>&gt; </a:t>
            </a:r>
            <a:r>
              <a:rPr lang="ko-KR" altLang="en-US" dirty="0"/>
              <a:t>생활체육 </a:t>
            </a:r>
            <a:r>
              <a:rPr lang="en-US" altLang="ko-KR" dirty="0"/>
              <a:t>&gt; </a:t>
            </a:r>
            <a:r>
              <a:rPr lang="ko-KR" altLang="en-US" dirty="0"/>
              <a:t>생활체육인 등록 </a:t>
            </a:r>
            <a:endParaRPr lang="en-US" altLang="ko-KR" dirty="0"/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1984EFFC-B8AE-6101-0200-5D7BA0395C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https://psp.koreanpc.kr/pai/PaiRkRsrvAply</a:t>
            </a:r>
            <a:endParaRPr lang="en-US" altLang="ko-KR" dirty="0"/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4BD8E9FF-4F0C-CE26-BD11-D5E88484A8F2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C96B8161-1946-CF60-0C94-E092FE0CE7D6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9AC9A641-BE34-747E-6320-39C045CBDCC8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중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0F66A696-A545-6171-3C91-3C77A8849AE5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644197"/>
          </a:xfrm>
        </p:spPr>
        <p:txBody>
          <a:bodyPr/>
          <a:lstStyle/>
          <a:p>
            <a:r>
              <a:rPr lang="ko-KR" altLang="en-US"/>
              <a:t>한 페이지에 같은 이름을 가진 링크가 여러 개 있어 스크린 리더 사용자가 목적지를 혼동할 수 있으므로 각각의 링크에 정확한 이름을 제공하여 개선해야 함</a:t>
            </a:r>
            <a:endParaRPr lang="en-US" altLang="ko-KR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819FF1CA-4BBA-C344-069C-705C253FD83B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7CA3D86-7B65-A294-AE66-2186AB74977E}"/>
              </a:ext>
            </a:extLst>
          </p:cNvPr>
          <p:cNvSpPr/>
          <p:nvPr/>
        </p:nvSpPr>
        <p:spPr>
          <a:xfrm>
            <a:off x="8801968" y="4509000"/>
            <a:ext cx="265437" cy="992523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335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D5C53-86CE-53AE-38C2-61FA9C59D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4D8F4-0893-266A-6F46-798C16DB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1D4B82EF-D67B-F07E-AD36-FCB3D418D7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장애인체육 </a:t>
            </a:r>
            <a:r>
              <a:rPr lang="en-US" altLang="ko-KR" dirty="0"/>
              <a:t>&gt; </a:t>
            </a:r>
            <a:r>
              <a:rPr lang="ko-KR" altLang="en-US" dirty="0"/>
              <a:t>전문체육 </a:t>
            </a:r>
            <a:r>
              <a:rPr lang="en-US" altLang="ko-KR" dirty="0"/>
              <a:t>&gt; </a:t>
            </a:r>
            <a:r>
              <a:rPr lang="ko-KR" altLang="en-US" dirty="0"/>
              <a:t>신인선수 선발신청 진행상태 </a:t>
            </a:r>
            <a:endParaRPr lang="en-US" altLang="ko-KR" dirty="0"/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2A11F4C7-F3CF-D7CE-F27D-B1F89AFDD6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https://psp.koreanpc.kr/pai/PaiRkRsrvAplyStts</a:t>
            </a: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DA8B1F74-46E5-633D-18C4-D3E7EDA0A3F5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BEAB9AD4-96AE-5E73-9E2F-BC21775765DE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/>
              <a:t>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5621F487-AF58-7F2F-AF06-1870C4F3CA42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중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2CA048F4-0925-8A37-E287-FEFB245075DC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864770"/>
          </a:xfrm>
        </p:spPr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(#FFFFFF)</a:t>
            </a:r>
            <a:r>
              <a:rPr lang="ko-KR" altLang="en-US"/>
              <a:t>와 배경</a:t>
            </a:r>
            <a:r>
              <a:rPr lang="en-US" altLang="ko-KR"/>
              <a:t>(#6596EF) </a:t>
            </a:r>
            <a:r>
              <a:rPr lang="ko-KR" altLang="en-US"/>
              <a:t>간 명도대비가 </a:t>
            </a:r>
            <a:r>
              <a:rPr lang="en-US" altLang="ko-KR"/>
              <a:t>2.9:1</a:t>
            </a:r>
            <a:r>
              <a:rPr lang="ko-KR" altLang="en-US"/>
              <a:t>로 최소 명도대비 기준을 충족하지 않음</a:t>
            </a:r>
            <a:endParaRPr lang="en-US" altLang="ko-KR"/>
          </a:p>
          <a:p>
            <a:r>
              <a:rPr lang="ko-KR" altLang="en-US"/>
              <a:t>명도대비 기준을 충족하도록 배경색을 변경하거나 텍스트에 명도대비 기준을 충족하는 그림자 또는 윤곽선을 제공해야 함 </a:t>
            </a:r>
            <a:endParaRPr lang="en-US" altLang="ko-KR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A86E4032-5DED-4D92-4381-365F3A7B75FA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FE46F0-F00E-C8B1-ADBE-11FAE3BA3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8900" y="3573000"/>
            <a:ext cx="4104000" cy="13412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E1966A-538D-DF1C-BAAD-AEE0DEAC0740}"/>
              </a:ext>
            </a:extLst>
          </p:cNvPr>
          <p:cNvSpPr/>
          <p:nvPr/>
        </p:nvSpPr>
        <p:spPr>
          <a:xfrm>
            <a:off x="8258456" y="4509000"/>
            <a:ext cx="510544" cy="147532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159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661B7-2188-F32E-8352-183662A5D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34425-B2CF-7523-E31B-4319C4A0E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69607ACE-F4A7-DAAA-0D6B-DC4AD44B14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대회정보 </a:t>
            </a:r>
            <a:r>
              <a:rPr lang="en-US" altLang="ko-KR" dirty="0"/>
              <a:t>&gt; </a:t>
            </a:r>
            <a:r>
              <a:rPr lang="ko-KR" altLang="en-US" dirty="0"/>
              <a:t>국제대회 </a:t>
            </a:r>
            <a:r>
              <a:rPr lang="en-US" altLang="ko-KR" dirty="0"/>
              <a:t>&gt; </a:t>
            </a:r>
            <a:r>
              <a:rPr lang="ko-KR" altLang="en-US" dirty="0" err="1"/>
              <a:t>데플림픽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84EA8DDA-5B95-8FFC-DBE0-93613D4060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https://psp.koreanpc.kr/cpi/CpiIntlDeafSumrCmptPastCmpt</a:t>
            </a: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0F25BD40-BDB1-22A8-FA21-2AA538A5E75C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7C0F21EB-B2AA-35CC-4980-95B383C9D206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758F2BA6-42DC-A35D-829F-5669B4E27A16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/>
              <a:t>상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2942117A-76BE-14CD-3BA7-5C77BF3968E8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644197"/>
          </a:xfrm>
        </p:spPr>
        <p:txBody>
          <a:bodyPr/>
          <a:lstStyle/>
          <a:p>
            <a:r>
              <a:rPr lang="ko-KR" altLang="en-US"/>
              <a:t>한 페이지에 같은 이름을 가진 링크가 여러 개 있어 스크린 리더 사용자가 목적지를 혼동할 수 있으므로 각각의 링크에 정확한 이름을 </a:t>
            </a:r>
            <a:r>
              <a:rPr lang="en-US" altLang="ko-KR"/>
              <a:t>title </a:t>
            </a:r>
            <a:r>
              <a:rPr lang="ko-KR" altLang="en-US"/>
              <a:t>속성으로 제공하여 개선해야 함</a:t>
            </a:r>
            <a:endParaRPr lang="en-US" altLang="ko-KR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B686699F-2FB4-3D94-70AC-34CA819E3BE1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1590E3D-5735-69CC-50BF-05CCF8AB4FF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472" t="20297" r="12727" b="11792"/>
          <a:stretch>
            <a:fillRect/>
          </a:stretch>
        </p:blipFill>
        <p:spPr>
          <a:xfrm>
            <a:off x="5169000" y="2958897"/>
            <a:ext cx="4104000" cy="26815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BD7B11-D17E-A040-F352-7EB47D6AE0C9}"/>
              </a:ext>
            </a:extLst>
          </p:cNvPr>
          <p:cNvSpPr/>
          <p:nvPr/>
        </p:nvSpPr>
        <p:spPr>
          <a:xfrm>
            <a:off x="8697000" y="3861000"/>
            <a:ext cx="470239" cy="73100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0B3301-6769-887E-DBF5-271DA1248805}"/>
              </a:ext>
            </a:extLst>
          </p:cNvPr>
          <p:cNvSpPr/>
          <p:nvPr/>
        </p:nvSpPr>
        <p:spPr>
          <a:xfrm>
            <a:off x="8697000" y="4766005"/>
            <a:ext cx="470239" cy="174995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731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9D6C4-C307-BA56-293E-1EDB7CEDA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DDA30-7348-47C4-0D30-0F70A447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A25D7B06-515D-AECE-B0A6-7C44CE75D1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05521316-30CF-9A0E-4B23-6FB579EAAE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https://psp.koreanpc.kr/home</a:t>
            </a: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55BA199F-360F-F60F-29F6-B09E568FDE30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774A970E-F516-EAFD-6381-0AE8E104DD44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205A8FED-B6F0-D2EF-A6B5-DDC66664D670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중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F3785423-BE0E-A426-DA3C-9823478F9389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644197"/>
          </a:xfrm>
        </p:spPr>
        <p:txBody>
          <a:bodyPr/>
          <a:lstStyle/>
          <a:p>
            <a:r>
              <a:rPr lang="ko-KR" altLang="en-US" dirty="0"/>
              <a:t>한 페이지에 같은 이름을 가진 링크가 여러 개 있어 스크린 리더 사용자가 목적지를 혼동할 수 있으므로 각각의 링크에 정확한 이름을 </a:t>
            </a:r>
            <a:r>
              <a:rPr lang="en-US" altLang="ko-KR" dirty="0"/>
              <a:t>title </a:t>
            </a:r>
            <a:r>
              <a:rPr lang="ko-KR" altLang="en-US" dirty="0"/>
              <a:t>속성으로 제공하여 개선해야 함</a:t>
            </a:r>
            <a:r>
              <a:rPr lang="en-US" altLang="ko-KR" dirty="0"/>
              <a:t>(e.g. </a:t>
            </a:r>
            <a:r>
              <a:rPr lang="ko-KR" altLang="en-US" dirty="0"/>
              <a:t>공지사항</a:t>
            </a:r>
            <a:r>
              <a:rPr lang="en-US" altLang="ko-KR" dirty="0"/>
              <a:t>)</a:t>
            </a:r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3A3E1950-CF8A-96C6-5887-6BE4D22EC102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836285-4BC5-D2B0-C732-C08C44EEA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9134" y="3705119"/>
            <a:ext cx="4104000" cy="141201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A92D09-AFA0-6B24-4A21-A866561C390D}"/>
              </a:ext>
            </a:extLst>
          </p:cNvPr>
          <p:cNvSpPr/>
          <p:nvPr/>
        </p:nvSpPr>
        <p:spPr>
          <a:xfrm>
            <a:off x="6753000" y="4725000"/>
            <a:ext cx="360000" cy="21600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1F585A-D982-2D3F-EA65-D6F8457C10C4}"/>
              </a:ext>
            </a:extLst>
          </p:cNvPr>
          <p:cNvSpPr/>
          <p:nvPr/>
        </p:nvSpPr>
        <p:spPr>
          <a:xfrm>
            <a:off x="8734800" y="4725000"/>
            <a:ext cx="360000" cy="21600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518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7F0C7-6669-0C68-6B86-B9CCD3D89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0E68A-9934-8004-8BFD-DD04A6DB2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1E3A2B72-AC9B-B567-5503-19E7C6E8BE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소통관 </a:t>
            </a:r>
            <a:r>
              <a:rPr lang="en-US" altLang="ko-KR" dirty="0"/>
              <a:t>&gt; </a:t>
            </a:r>
            <a:r>
              <a:rPr lang="ko-KR" altLang="en-US" dirty="0"/>
              <a:t>소통센터 </a:t>
            </a:r>
            <a:r>
              <a:rPr lang="en-US" altLang="ko-KR" dirty="0"/>
              <a:t>&gt; </a:t>
            </a:r>
            <a:r>
              <a:rPr lang="ko-KR" altLang="en-US" dirty="0"/>
              <a:t>알림 공간 </a:t>
            </a:r>
            <a:r>
              <a:rPr lang="en-US" altLang="ko-KR" dirty="0"/>
              <a:t>&gt; </a:t>
            </a:r>
            <a:r>
              <a:rPr lang="ko-KR" altLang="en-US" dirty="0"/>
              <a:t>공지사항 </a:t>
            </a:r>
            <a:r>
              <a:rPr lang="en-US" altLang="ko-KR" dirty="0"/>
              <a:t>&gt; </a:t>
            </a:r>
            <a:r>
              <a:rPr lang="ko-KR" altLang="en-US" dirty="0"/>
              <a:t>상세 </a:t>
            </a:r>
            <a:endParaRPr lang="en-US" altLang="ko-KR" dirty="0"/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544123CE-24A0-0C06-4909-30DBC03311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44CD9682-3CFA-2F85-F3C5-78DEB53CB5A6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6E5B47A7-1153-8BE0-040E-65ED63461610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F566744E-7295-7B56-56F5-AA07D7176774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중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BDDF0A71-5089-C70D-0752-39AD8FF7FF0A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474920"/>
          </a:xfrm>
        </p:spPr>
        <p:txBody>
          <a:bodyPr/>
          <a:lstStyle/>
          <a:p>
            <a:r>
              <a:rPr lang="ko-KR" altLang="en-US" dirty="0"/>
              <a:t>스크린 리더 사용자는 레이블만으로 요소의 용도</a:t>
            </a:r>
            <a:r>
              <a:rPr lang="en-US" altLang="ko-KR" dirty="0"/>
              <a:t>/</a:t>
            </a:r>
            <a:r>
              <a:rPr lang="ko-KR" altLang="en-US" dirty="0"/>
              <a:t>목적을 이해하기 어려우므로 </a:t>
            </a:r>
            <a:r>
              <a:rPr lang="en-US" altLang="ko-KR" dirty="0"/>
              <a:t>title </a:t>
            </a:r>
            <a:r>
              <a:rPr lang="ko-KR" altLang="en-US" dirty="0"/>
              <a:t>속성을 활용하여 보조적인 설명을 제공해야 함 </a:t>
            </a:r>
            <a:endParaRPr lang="en-US" altLang="ko-KR" dirty="0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2CF09E7B-3810-4E7F-0AF6-65FAAD781B13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1724730-71EE-E991-F346-8105C4B21C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795" r="11732" b="64253"/>
          <a:stretch>
            <a:fillRect/>
          </a:stretch>
        </p:blipFill>
        <p:spPr>
          <a:xfrm>
            <a:off x="5170175" y="3167670"/>
            <a:ext cx="4104000" cy="19681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1FF710-623A-C4C9-71EF-B234D1161D7A}"/>
              </a:ext>
            </a:extLst>
          </p:cNvPr>
          <p:cNvSpPr/>
          <p:nvPr/>
        </p:nvSpPr>
        <p:spPr>
          <a:xfrm>
            <a:off x="5732212" y="4678282"/>
            <a:ext cx="1839842" cy="316246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263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0048E-35D0-DDAD-06B8-809434E7A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F609A-B47D-7049-6B5A-0E2A67E6D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4936DE41-F65E-8121-ACC7-6145E560C7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소통관 </a:t>
            </a:r>
            <a:r>
              <a:rPr lang="en-US" altLang="ko-KR" dirty="0"/>
              <a:t>&gt; </a:t>
            </a:r>
            <a:r>
              <a:rPr lang="ko-KR" altLang="en-US" dirty="0"/>
              <a:t>소통센터 </a:t>
            </a:r>
            <a:r>
              <a:rPr lang="en-US" altLang="ko-KR" dirty="0"/>
              <a:t>&gt; </a:t>
            </a:r>
            <a:r>
              <a:rPr lang="ko-KR" altLang="en-US" dirty="0"/>
              <a:t>알림 공간 </a:t>
            </a:r>
            <a:r>
              <a:rPr lang="en-US" altLang="ko-KR" dirty="0"/>
              <a:t>&gt; </a:t>
            </a:r>
            <a:r>
              <a:rPr lang="ko-KR" altLang="en-US" dirty="0"/>
              <a:t>공지사항 </a:t>
            </a:r>
            <a:r>
              <a:rPr lang="en-US" altLang="ko-KR" dirty="0"/>
              <a:t>&gt; </a:t>
            </a:r>
            <a:r>
              <a:rPr lang="ko-KR" altLang="en-US" dirty="0"/>
              <a:t>상세 </a:t>
            </a:r>
            <a:endParaRPr lang="en-US" altLang="ko-KR" dirty="0"/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6309C5D1-4442-3673-AEEB-D666895858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E2D1FFA0-914B-A498-4363-BE25E864ABC8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3. (</a:t>
            </a:r>
            <a:r>
              <a:rPr lang="ko-KR" altLang="en-US"/>
              <a:t>표의 구성</a:t>
            </a:r>
            <a:r>
              <a:rPr lang="en-US" altLang="ko-KR"/>
              <a:t>) </a:t>
            </a:r>
            <a:r>
              <a:rPr lang="ko-KR" altLang="en-US"/>
              <a:t>표는 이해하기 쉽게 구성해야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4B9749A9-EBC3-77DE-A57F-A17EEEEA3BCE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/>
              <a:t>표의 제목과 요약정보를 제공하지 않은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E0F38BC9-7513-7BDE-5F98-13D23B44C699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중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F95F05A9-D11B-5A3F-ECA0-D269E7CCCA71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864770"/>
          </a:xfrm>
        </p:spPr>
        <p:txBody>
          <a:bodyPr/>
          <a:lstStyle/>
          <a:p>
            <a:r>
              <a:rPr lang="ko-KR" altLang="en-US" dirty="0"/>
              <a:t>데이터 테이블에는 </a:t>
            </a:r>
            <a:r>
              <a:rPr lang="en-US" altLang="ko-KR" dirty="0"/>
              <a:t>&lt;table&gt;</a:t>
            </a:r>
            <a:r>
              <a:rPr lang="ko-KR" altLang="en-US" dirty="0"/>
              <a:t>의 첫 번째 자식으로 </a:t>
            </a:r>
            <a:r>
              <a:rPr lang="en-US" altLang="ko-KR" dirty="0"/>
              <a:t>&lt;caption&gt;</a:t>
            </a:r>
            <a:r>
              <a:rPr lang="ko-KR" altLang="en-US" dirty="0"/>
              <a:t>을 마크업하고 표의 제목을 제공해야 함</a:t>
            </a:r>
            <a:endParaRPr lang="en-US" altLang="ko-KR" dirty="0"/>
          </a:p>
          <a:p>
            <a:r>
              <a:rPr lang="ko-KR" altLang="en-US" dirty="0"/>
              <a:t>동일한 내용이 포함 된 텍스트 기반의 첨부파일을 제공할 경우 대체수단으로 인정됨 </a:t>
            </a:r>
            <a:endParaRPr lang="en-US" altLang="ko-KR" dirty="0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0C750A24-A832-D5FE-4D6E-596D8883EBFE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5A6D5D-90A1-2255-6A0C-A3D7D4A3B8B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795" t="-1" r="11732" b="41054"/>
          <a:stretch>
            <a:fillRect/>
          </a:stretch>
        </p:blipFill>
        <p:spPr>
          <a:xfrm>
            <a:off x="5161122" y="2415069"/>
            <a:ext cx="4104000" cy="32454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FEC31F-9721-3303-5F90-87A8A124F720}"/>
              </a:ext>
            </a:extLst>
          </p:cNvPr>
          <p:cNvSpPr/>
          <p:nvPr/>
        </p:nvSpPr>
        <p:spPr>
          <a:xfrm>
            <a:off x="5321797" y="5045349"/>
            <a:ext cx="2067102" cy="460377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356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FB4F4-190A-4CDC-338F-D641121C2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1238B-387C-8AA4-9860-29EB02C7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05ACD7A8-99D7-3374-46C0-CB6666F906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소통관 </a:t>
            </a:r>
            <a:r>
              <a:rPr lang="en-US" altLang="ko-KR" dirty="0"/>
              <a:t>&gt; </a:t>
            </a:r>
            <a:r>
              <a:rPr lang="ko-KR" altLang="en-US" dirty="0"/>
              <a:t>소통센터 </a:t>
            </a:r>
            <a:r>
              <a:rPr lang="en-US" altLang="ko-KR" dirty="0"/>
              <a:t>&gt; FAQ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1972ACFF-972B-A07A-4332-EEF4F1F1B5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https://psp.koreanpc.kr/coc/CocFaqExptAth</a:t>
            </a: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8DD70443-EC78-53AC-1572-B72D85E321CD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D0334CF1-7D6C-0EA5-117D-CC70F021CA6B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ko-KR"/>
              <a:t>&lt;img&gt;, 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 </a:t>
            </a:r>
            <a:r>
              <a:rPr lang="ko-KR" altLang="en-US"/>
              <a:t>속성은 선언되었으나</a:t>
            </a:r>
            <a:r>
              <a:rPr lang="en-US" altLang="ko-KR"/>
              <a:t>, </a:t>
            </a:r>
            <a:r>
              <a:rPr lang="ko-KR" altLang="en-US"/>
              <a:t>그 내용이 </a:t>
            </a:r>
            <a:r>
              <a:rPr lang="en-US" altLang="ko-KR"/>
              <a:t>img</a:t>
            </a:r>
            <a:r>
              <a:rPr lang="ko-KR" altLang="en-US"/>
              <a:t>의 내용을 대체할 수 없는 경우와 오타로 표기되어 의미가 변경된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3C86857C-E29E-AA87-E88F-FB4A8B0E14AC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상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F6B116F8-2E95-691D-E932-5964A2033242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864770"/>
          </a:xfrm>
        </p:spPr>
        <p:txBody>
          <a:bodyPr/>
          <a:lstStyle/>
          <a:p>
            <a:r>
              <a:rPr lang="ko-KR" altLang="en-US" dirty="0"/>
              <a:t>의미를 전달하기 위한 콘텐츠를 </a:t>
            </a:r>
            <a:r>
              <a:rPr lang="en-US" altLang="ko-KR" dirty="0"/>
              <a:t>CSS </a:t>
            </a:r>
            <a:r>
              <a:rPr lang="ko-KR" altLang="en-US" dirty="0"/>
              <a:t>가상 선택자로 표현하고 이에 대한 대체 콘텐츠를 제공하지 않아 스크린 리더 사용자는 정보를 전달받을 수 없음
가상 선택자를 텍스트로 변경하거나 텍스트로 별도의 설명을 제공해야 함</a:t>
            </a:r>
            <a:r>
              <a:rPr lang="en-US" altLang="ko-KR" dirty="0"/>
              <a:t>(e.g. </a:t>
            </a:r>
            <a:r>
              <a:rPr lang="ko-KR" altLang="en-US" dirty="0"/>
              <a:t>질문</a:t>
            </a:r>
            <a:r>
              <a:rPr lang="en-US" altLang="ko-KR" dirty="0"/>
              <a:t>, </a:t>
            </a:r>
            <a:r>
              <a:rPr lang="ko-KR" altLang="en-US" dirty="0"/>
              <a:t>답변</a:t>
            </a:r>
            <a:r>
              <a:rPr lang="en-US" altLang="ko-KR" dirty="0"/>
              <a:t>)</a:t>
            </a:r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5785E95D-0F29-A30D-1911-1DEA10B6AA12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28020B3-1DF8-5D91-11D2-C38817C5F2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897" t="14627" r="11139" b="56299"/>
          <a:stretch>
            <a:fillRect/>
          </a:stretch>
        </p:blipFill>
        <p:spPr>
          <a:xfrm>
            <a:off x="5168900" y="3411257"/>
            <a:ext cx="4104000" cy="17618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7171B5-9844-1313-84CE-F9593A922336}"/>
              </a:ext>
            </a:extLst>
          </p:cNvPr>
          <p:cNvSpPr/>
          <p:nvPr/>
        </p:nvSpPr>
        <p:spPr>
          <a:xfrm>
            <a:off x="5313000" y="4436999"/>
            <a:ext cx="216000" cy="736081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411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78A6D-DED5-D8C5-4BC4-F847B2F40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4631D5-5A0A-7617-6E59-2B6F3265C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B73BDBE8-2472-6B8E-612C-C9B09219CA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소통관 </a:t>
            </a:r>
            <a:r>
              <a:rPr lang="en-US" altLang="ko-KR" dirty="0"/>
              <a:t>&gt; </a:t>
            </a:r>
            <a:r>
              <a:rPr lang="ko-KR" altLang="en-US" dirty="0"/>
              <a:t>소통센터 </a:t>
            </a:r>
            <a:r>
              <a:rPr lang="en-US" altLang="ko-KR" dirty="0"/>
              <a:t>&gt; FAQ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6E1E8ABE-8544-731A-A382-62458066F2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https://psp.koreanpc.kr/coc/CocFaqExptAth</a:t>
            </a: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9246831F-2E04-7F6A-6CFD-0FCE25CAFA00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0F85B5DF-F920-ADFB-1148-525054E6FA0E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6B2141AF-59DC-6671-456E-1CDD432EC60E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중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627F735A-F112-E46B-17F1-162BADA917B6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695493"/>
          </a:xfrm>
        </p:spPr>
        <p:txBody>
          <a:bodyPr/>
          <a:lstStyle/>
          <a:p>
            <a:r>
              <a:rPr lang="ko-KR" altLang="en-US" dirty="0"/>
              <a:t>링크 텍스트에 선언된 불필요한 정보</a:t>
            </a:r>
            <a:r>
              <a:rPr lang="en-US" altLang="ko-KR" dirty="0"/>
              <a:t>(Expand, Collapse)</a:t>
            </a:r>
            <a:r>
              <a:rPr lang="ko-KR" altLang="en-US" dirty="0"/>
              <a:t>를 제거해야 함</a:t>
            </a:r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버튼 내부 텍스트로 질문의 내용이 제공되고 있으므로 </a:t>
            </a:r>
            <a:r>
              <a:rPr lang="en-US" altLang="ko-KR" dirty="0"/>
              <a:t>aria-label </a:t>
            </a:r>
            <a:r>
              <a:rPr lang="ko-KR" altLang="en-US" dirty="0"/>
              <a:t>속성을 사용하지 않아도 됨 </a:t>
            </a:r>
            <a:endParaRPr lang="en-US" altLang="ko-KR" dirty="0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FFD93C00-6FB9-86F7-51A6-8D25CF8BEE85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0" name="그림 9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2441E3-13F5-2823-6586-FB09112B01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897" t="14627" r="11139" b="56299"/>
          <a:stretch>
            <a:fillRect/>
          </a:stretch>
        </p:blipFill>
        <p:spPr>
          <a:xfrm>
            <a:off x="5168900" y="3411257"/>
            <a:ext cx="4104000" cy="17618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B92FE5-7A7E-C52D-B24B-0F71890909C4}"/>
              </a:ext>
            </a:extLst>
          </p:cNvPr>
          <p:cNvSpPr/>
          <p:nvPr/>
        </p:nvSpPr>
        <p:spPr>
          <a:xfrm>
            <a:off x="5273964" y="4437000"/>
            <a:ext cx="3855036" cy="66937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631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540CE-B604-9972-12C4-B3274D78B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E949F-6CC8-41D0-F166-6E83C97ED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FB938086-629C-35E8-D639-B4849A37D7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소통관 </a:t>
            </a:r>
            <a:r>
              <a:rPr lang="en-US" altLang="ko-KR" dirty="0"/>
              <a:t>&gt; </a:t>
            </a:r>
            <a:r>
              <a:rPr lang="ko-KR" altLang="en-US" dirty="0"/>
              <a:t>발급센터 </a:t>
            </a:r>
            <a:r>
              <a:rPr lang="en-US" altLang="ko-KR" dirty="0"/>
              <a:t>&gt; </a:t>
            </a:r>
            <a:r>
              <a:rPr lang="ko-KR" altLang="en-US" dirty="0" err="1"/>
              <a:t>제증명</a:t>
            </a:r>
            <a:r>
              <a:rPr lang="ko-KR" altLang="en-US" dirty="0"/>
              <a:t> 발급 </a:t>
            </a:r>
            <a:endParaRPr lang="en-US" altLang="ko-KR" dirty="0"/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EB5D1236-D684-0652-0077-2A9511AB6B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5C558F6C-7FAC-C54C-B8DD-E5F6E8622D26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23. (</a:t>
            </a:r>
            <a:r>
              <a:rPr lang="ko-KR" altLang="en-US"/>
              <a:t>레이블과 네임</a:t>
            </a:r>
            <a:r>
              <a:rPr lang="en-US" altLang="ko-KR"/>
              <a:t>) </a:t>
            </a:r>
            <a:r>
              <a:rPr lang="ko-KR" altLang="en-US"/>
              <a:t>텍스트 또는 텍스트 이미지가 포함된 레이블이 있는 사용자 인터페이스 구성요소는 네임에 시각적으로 표시되는 해당 텍스트를 포함해야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CC9D72E2-9898-C001-4977-A97A1F88A14D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/>
              <a:t>시각적으로 보이는 텍스트 레이블</a:t>
            </a:r>
            <a:r>
              <a:rPr lang="en-US" altLang="ko-KR"/>
              <a:t>(label)</a:t>
            </a:r>
            <a:r>
              <a:rPr lang="ko-KR" altLang="en-US"/>
              <a:t>에 대한 접근 가능한 네임</a:t>
            </a:r>
            <a:r>
              <a:rPr lang="en-US" altLang="ko-KR"/>
              <a:t>(name)</a:t>
            </a:r>
            <a:r>
              <a:rPr lang="ko-KR" altLang="en-US"/>
              <a:t>을 포함하지 않은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8A9562E1-C8C5-9922-1D54-7FD7A67959F4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중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095AD471-7F7F-87E5-E2AD-96EFDA6FC0A3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1254621"/>
          </a:xfrm>
        </p:spPr>
        <p:txBody>
          <a:bodyPr/>
          <a:lstStyle/>
          <a:p>
            <a:r>
              <a:rPr lang="ko-KR" altLang="en-US"/>
              <a:t>요소의 시각적 레이블과 접근 가능한 이름 텍스트가 일치하지 않음</a:t>
            </a:r>
            <a:br>
              <a:rPr lang="ko-KR" altLang="en-US"/>
            </a:br>
            <a:r>
              <a:rPr lang="ko-KR" altLang="en-US"/>
              <a:t>텍스트 레이블이 있는 </a:t>
            </a:r>
            <a:r>
              <a:rPr lang="en-US" altLang="ko-KR"/>
              <a:t>UI </a:t>
            </a:r>
            <a:r>
              <a:rPr lang="ko-KR" altLang="en-US"/>
              <a:t>컴포넌트의 접근 가능한 이름은 시각적으로 표시되는 </a:t>
            </a:r>
            <a:r>
              <a:rPr lang="en-US" altLang="ko-KR"/>
              <a:t>UI </a:t>
            </a:r>
            <a:r>
              <a:rPr lang="ko-KR" altLang="en-US"/>
              <a:t>레이블을 포함하여 제공해야 함</a:t>
            </a:r>
            <a:endParaRPr lang="en-US" altLang="ko-KR"/>
          </a:p>
          <a:p>
            <a:r>
              <a:rPr lang="ko-KR" altLang="en-US"/>
              <a:t>입력서식의 레이블은 부모</a:t>
            </a:r>
            <a:r>
              <a:rPr lang="en-US" altLang="ko-KR"/>
              <a:t>/</a:t>
            </a:r>
            <a:r>
              <a:rPr lang="ko-KR" altLang="en-US"/>
              <a:t>자식 요소가 아닌 입력서식 자체에 제공해야 함 </a:t>
            </a:r>
            <a:r>
              <a:rPr lang="en-US" altLang="ko-KR"/>
              <a:t>(e.g. aria-label </a:t>
            </a:r>
            <a:r>
              <a:rPr lang="ko-KR" altLang="en-US"/>
              <a:t>기간 시작일</a:t>
            </a:r>
            <a:r>
              <a:rPr lang="en-US" altLang="ko-KR"/>
              <a:t>, </a:t>
            </a:r>
            <a:r>
              <a:rPr lang="ko-KR" altLang="en-US"/>
              <a:t>기간 마감일</a:t>
            </a:r>
            <a:r>
              <a:rPr lang="en-US" altLang="ko-KR"/>
              <a:t>)</a:t>
            </a:r>
            <a:r>
              <a:rPr lang="ko-KR" altLang="en-US"/>
              <a:t> </a:t>
            </a:r>
            <a:endParaRPr lang="en-US" altLang="ko-KR"/>
          </a:p>
          <a:p>
            <a:r>
              <a:rPr lang="en-US" altLang="ko-KR"/>
              <a:t>※</a:t>
            </a:r>
            <a:r>
              <a:rPr lang="ko-KR" altLang="en-US"/>
              <a:t>경기실적증명서</a:t>
            </a:r>
            <a:r>
              <a:rPr lang="en-US" altLang="ko-KR"/>
              <a:t> </a:t>
            </a:r>
            <a:r>
              <a:rPr lang="ko-KR" altLang="en-US"/>
              <a:t>탭</a:t>
            </a:r>
            <a:r>
              <a:rPr lang="en-US" altLang="ko-KR"/>
              <a:t>, </a:t>
            </a:r>
            <a:r>
              <a:rPr lang="ko-KR" altLang="en-US"/>
              <a:t>대회참가증명서 탭 동일 오류</a:t>
            </a:r>
            <a:endParaRPr lang="en-US" altLang="ko-KR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7D765AE9-E636-C7C9-2324-9F0AB2955605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83F1FB5-05F0-6995-AD38-962A840A0B1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2381" t="57169" r="22381"/>
          <a:stretch>
            <a:fillRect/>
          </a:stretch>
        </p:blipFill>
        <p:spPr>
          <a:xfrm>
            <a:off x="5168900" y="3625208"/>
            <a:ext cx="4104000" cy="77553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7101547-6AF7-D423-1658-6D882532C3B4}"/>
              </a:ext>
            </a:extLst>
          </p:cNvPr>
          <p:cNvSpPr/>
          <p:nvPr/>
        </p:nvSpPr>
        <p:spPr>
          <a:xfrm>
            <a:off x="5601000" y="3861000"/>
            <a:ext cx="1512000" cy="27515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0E96C4-CA18-D0EF-8E48-91AB3D5A32C8}"/>
              </a:ext>
            </a:extLst>
          </p:cNvPr>
          <p:cNvSpPr/>
          <p:nvPr/>
        </p:nvSpPr>
        <p:spPr>
          <a:xfrm>
            <a:off x="7221538" y="3875400"/>
            <a:ext cx="1512000" cy="27515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8E299D-CB7F-145C-A81D-5C3C0A96AB13}"/>
              </a:ext>
            </a:extLst>
          </p:cNvPr>
          <p:cNvSpPr/>
          <p:nvPr/>
        </p:nvSpPr>
        <p:spPr>
          <a:xfrm>
            <a:off x="5237194" y="3861000"/>
            <a:ext cx="299141" cy="27515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383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B78F9-E24B-F78F-342F-1A40FA38B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141C4-343C-3E9C-B776-75B4BD531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483E1B3D-6216-744E-7DBF-5D331AA98D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소통관 </a:t>
            </a:r>
            <a:r>
              <a:rPr lang="en-US" altLang="ko-KR" dirty="0"/>
              <a:t>&gt; </a:t>
            </a:r>
            <a:r>
              <a:rPr lang="ko-KR" altLang="en-US" dirty="0"/>
              <a:t>발급센터 </a:t>
            </a:r>
            <a:r>
              <a:rPr lang="en-US" altLang="ko-KR" dirty="0"/>
              <a:t>&gt; </a:t>
            </a:r>
            <a:r>
              <a:rPr lang="ko-KR" altLang="en-US" dirty="0" err="1"/>
              <a:t>제증명</a:t>
            </a:r>
            <a:r>
              <a:rPr lang="ko-KR" altLang="en-US" dirty="0"/>
              <a:t> 발급 이력 조회 </a:t>
            </a:r>
            <a:endParaRPr lang="en-US" altLang="ko-KR" dirty="0"/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731A39BB-A123-5C0B-8FC9-ECC6D6D9DE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https://psp.koreanpc.kr/kpc/KpcPrdocIssuInq</a:t>
            </a: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8ADFFD12-0D47-7795-1B8E-713003B7A506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29. (</a:t>
            </a:r>
            <a:r>
              <a:rPr lang="ko-KR" altLang="en-US"/>
              <a:t>레이블 제공</a:t>
            </a:r>
            <a:r>
              <a:rPr lang="en-US" altLang="ko-KR"/>
              <a:t>) </a:t>
            </a:r>
            <a:r>
              <a:rPr lang="ko-KR" altLang="en-US"/>
              <a:t>사용자 입력에는 대응하는 레이블을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DFA78EBB-362B-A118-3BBE-3080BCC9C1D8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ko-KR"/>
              <a:t>&lt;input&gt;, &lt;textarea&gt;, &lt;select&gt; </a:t>
            </a:r>
            <a:r>
              <a:rPr lang="ko-KR" altLang="en-US"/>
              <a:t>요소에 </a:t>
            </a:r>
            <a:r>
              <a:rPr lang="en-US" altLang="ko-KR"/>
              <a:t>1:1 </a:t>
            </a:r>
            <a:r>
              <a:rPr lang="ko-KR" altLang="en-US"/>
              <a:t>대응하는 </a:t>
            </a:r>
            <a:r>
              <a:rPr lang="en-US" altLang="ko-KR"/>
              <a:t>&lt;label&gt;</a:t>
            </a:r>
            <a:r>
              <a:rPr lang="ko-KR" altLang="en-US"/>
              <a:t>요소 또는 </a:t>
            </a:r>
            <a:r>
              <a:rPr lang="en-US" altLang="ko-KR"/>
              <a:t>title </a:t>
            </a:r>
            <a:r>
              <a:rPr lang="ko-KR" altLang="en-US"/>
              <a:t>속성을 제공하지 않거나 설명이 적절하지 않은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3ECE37C5-2D50-E3C7-7E71-65CE2783EC28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상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A0DFD57C-925B-D599-CD48-0FAC44436D01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864770"/>
          </a:xfrm>
        </p:spPr>
        <p:txBody>
          <a:bodyPr/>
          <a:lstStyle/>
          <a:p>
            <a:r>
              <a:rPr lang="ko-KR" altLang="en-US"/>
              <a:t>스크린 리더 사용자가 입력서식의 용도를 확인할 수 있도록 </a:t>
            </a:r>
            <a:r>
              <a:rPr lang="en-US" altLang="ko-KR"/>
              <a:t>&lt;label&gt;, title, aria-label, aria-</a:t>
            </a:r>
            <a:r>
              <a:rPr lang="en-US" altLang="ko-KR" err="1"/>
              <a:t>labelledby</a:t>
            </a:r>
            <a:r>
              <a:rPr lang="en-US" altLang="ko-KR"/>
              <a:t> </a:t>
            </a:r>
            <a:r>
              <a:rPr lang="ko-KR" altLang="en-US"/>
              <a:t>중 </a:t>
            </a:r>
            <a:r>
              <a:rPr lang="en-US" altLang="ko-KR"/>
              <a:t>1</a:t>
            </a:r>
            <a:r>
              <a:rPr lang="ko-KR" altLang="en-US"/>
              <a:t>가지 방식을 이용하여 이름</a:t>
            </a:r>
            <a:r>
              <a:rPr lang="en-US" altLang="ko-KR"/>
              <a:t>/</a:t>
            </a:r>
            <a:r>
              <a:rPr lang="ko-KR" altLang="en-US"/>
              <a:t>설명을 제공해야 함</a:t>
            </a:r>
            <a:endParaRPr lang="en-US" altLang="ko-KR"/>
          </a:p>
          <a:p>
            <a:r>
              <a:rPr lang="en-US" altLang="ko-KR"/>
              <a:t>(e.g. </a:t>
            </a:r>
            <a:r>
              <a:rPr lang="ko-KR" altLang="en-US"/>
              <a:t>발급기간 시작일</a:t>
            </a:r>
            <a:r>
              <a:rPr lang="en-US" altLang="ko-KR"/>
              <a:t>, </a:t>
            </a:r>
            <a:r>
              <a:rPr lang="ko-KR" altLang="en-US"/>
              <a:t>마감일</a:t>
            </a:r>
            <a:r>
              <a:rPr lang="en-US" altLang="ko-KR"/>
              <a:t>)</a:t>
            </a:r>
            <a:r>
              <a:rPr lang="ko-KR" altLang="en-US"/>
              <a:t> </a:t>
            </a:r>
            <a:endParaRPr lang="en-US" altLang="ko-KR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48CAD753-BFC3-DBA4-0B8B-432B5F1E505E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0EB7689-15E9-9DB6-9423-E0B9728EF73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478" r="11478" b="51244"/>
          <a:stretch>
            <a:fillRect/>
          </a:stretch>
        </p:blipFill>
        <p:spPr>
          <a:xfrm>
            <a:off x="5185278" y="3449739"/>
            <a:ext cx="4104000" cy="15178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9C53D4-8A2B-DC8A-132C-BF0B55563C77}"/>
              </a:ext>
            </a:extLst>
          </p:cNvPr>
          <p:cNvSpPr/>
          <p:nvPr/>
        </p:nvSpPr>
        <p:spPr>
          <a:xfrm>
            <a:off x="5370100" y="4652035"/>
            <a:ext cx="265437" cy="159419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9C301B-54B9-6AC5-66C8-D062DA9D8C65}"/>
              </a:ext>
            </a:extLst>
          </p:cNvPr>
          <p:cNvSpPr/>
          <p:nvPr/>
        </p:nvSpPr>
        <p:spPr>
          <a:xfrm>
            <a:off x="5731406" y="4652035"/>
            <a:ext cx="445594" cy="159419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2C1C98-DD93-3C39-AB7C-0DF26B149EEA}"/>
              </a:ext>
            </a:extLst>
          </p:cNvPr>
          <p:cNvSpPr/>
          <p:nvPr/>
        </p:nvSpPr>
        <p:spPr>
          <a:xfrm>
            <a:off x="6307406" y="4652035"/>
            <a:ext cx="445594" cy="159419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896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051FF-AE4E-690C-DB13-0FAF99862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7BBF52-AFDA-5700-6F07-90FD27E18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FB4CA0EC-8432-D815-A8F0-54BEA0BF6F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소식관 </a:t>
            </a:r>
            <a:r>
              <a:rPr lang="en-US" altLang="ko-KR" dirty="0"/>
              <a:t>&gt; </a:t>
            </a:r>
            <a:r>
              <a:rPr lang="ko-KR" altLang="en-US" dirty="0"/>
              <a:t>자료실 </a:t>
            </a:r>
            <a:r>
              <a:rPr lang="en-US" altLang="ko-KR" dirty="0"/>
              <a:t>&gt; </a:t>
            </a:r>
            <a:r>
              <a:rPr lang="ko-KR" altLang="en-US" dirty="0"/>
              <a:t>통계 </a:t>
            </a:r>
            <a:r>
              <a:rPr lang="en-US" altLang="ko-KR" dirty="0"/>
              <a:t>&gt; </a:t>
            </a:r>
            <a:r>
              <a:rPr lang="ko-KR" altLang="en-US" dirty="0"/>
              <a:t>선수현황 </a:t>
            </a:r>
            <a:endParaRPr lang="en-US" altLang="ko-KR" dirty="0"/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01FD3302-7A19-9A13-5739-984E8AF1F5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https://psp.koreanpc.kr/sma/SmaStatsPcndPlr</a:t>
            </a: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6DA69DD6-9A8F-E4EA-28B1-2383196B5B96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DFAB86AC-8BC5-22CC-EF90-9DC3D088B18D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/>
              <a:t>초점의 이동순서가 논리적이지 않으며 일관성이 없는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D7A58005-FEC6-D1D7-AB9B-35992AAEB073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상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0AD3F997-B188-C57B-21C3-34607842B199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695493"/>
          </a:xfrm>
        </p:spPr>
        <p:txBody>
          <a:bodyPr/>
          <a:lstStyle/>
          <a:p>
            <a:r>
              <a:rPr lang="ko-KR" altLang="en-US"/>
              <a:t>레이어 팝업 열기 버튼을 실행하여 창이 활성화되었을 때</a:t>
            </a:r>
            <a:r>
              <a:rPr lang="en-US" altLang="ko-KR"/>
              <a:t>, </a:t>
            </a:r>
            <a:r>
              <a:rPr lang="ko-KR" altLang="en-US"/>
              <a:t>초점을 레이어 팝업 자체 또는 레이어 팝업 내에서 상호작용이 가능한 첫 번째 요소로 이동해야 함
레이어 팝업을 닫았을 때</a:t>
            </a:r>
            <a:r>
              <a:rPr lang="en-US" altLang="ko-KR"/>
              <a:t>, </a:t>
            </a:r>
            <a:r>
              <a:rPr lang="ko-KR" altLang="en-US"/>
              <a:t>초점은 레이어 팝업 열기 버튼으로 이동해야 함</a:t>
            </a:r>
            <a:endParaRPr lang="en-US" altLang="ko-KR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3832EFC2-F40F-A70C-222D-E2DA3E62FF6D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8E3EE1-F606-B33A-0B9D-7ABDEF5879E6}"/>
              </a:ext>
            </a:extLst>
          </p:cNvPr>
          <p:cNvSpPr/>
          <p:nvPr/>
        </p:nvSpPr>
        <p:spPr>
          <a:xfrm>
            <a:off x="7977000" y="4581000"/>
            <a:ext cx="916364" cy="21600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그림 12" descr="텍스트, 스크린샷, 번호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74964A-C59C-6812-616B-5105D5B1F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204" y="2997000"/>
            <a:ext cx="4104000" cy="22517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929AAA-8CE7-41B8-390A-773DEFF872B5}"/>
              </a:ext>
            </a:extLst>
          </p:cNvPr>
          <p:cNvSpPr/>
          <p:nvPr/>
        </p:nvSpPr>
        <p:spPr>
          <a:xfrm>
            <a:off x="5529000" y="3429000"/>
            <a:ext cx="3528000" cy="165600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846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A24CB-0B07-7E23-9DC2-5EAFB3CB5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D70CB1-62BE-E503-5014-16CF1454A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1C7328C8-55DF-1687-B1DC-FFDFB995A7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소식관 </a:t>
            </a:r>
            <a:r>
              <a:rPr lang="en-US" altLang="ko-KR" dirty="0"/>
              <a:t>&gt; </a:t>
            </a:r>
            <a:r>
              <a:rPr lang="ko-KR" altLang="en-US" dirty="0"/>
              <a:t>자료실 </a:t>
            </a:r>
            <a:r>
              <a:rPr lang="en-US" altLang="ko-KR" dirty="0"/>
              <a:t>&gt; </a:t>
            </a:r>
            <a:r>
              <a:rPr lang="ko-KR" altLang="en-US" dirty="0"/>
              <a:t>통계 </a:t>
            </a:r>
            <a:r>
              <a:rPr lang="en-US" altLang="ko-KR" dirty="0"/>
              <a:t>&gt; </a:t>
            </a:r>
            <a:r>
              <a:rPr lang="ko-KR" altLang="en-US" dirty="0"/>
              <a:t>선수현황 </a:t>
            </a:r>
            <a:endParaRPr lang="en-US" altLang="ko-KR" dirty="0"/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0547DA41-91E2-D968-CD4D-867EB1B488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https://psp.koreanpc.kr/sma/SmaStatsPcndPlr</a:t>
            </a:r>
            <a:endParaRPr lang="en-US" altLang="ko-KR" dirty="0"/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17794266-E2FB-08F1-C3F4-31DBB08E09A5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DE12C8D2-D337-8798-8D4D-3B043794EE47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/>
              <a:t>초점의 이동순서가 논리적이지 않으며 일관성이 없는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26823C3D-FCB2-F491-1427-F28510932544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중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B1EEC731-159C-5E18-9CE0-4555A97CE4F8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644197"/>
          </a:xfrm>
        </p:spPr>
        <p:txBody>
          <a:bodyPr/>
          <a:lstStyle/>
          <a:p>
            <a:r>
              <a:rPr lang="ko-KR" altLang="en-US"/>
              <a:t>팝업 요소의 </a:t>
            </a:r>
            <a:r>
              <a:rPr lang="en-US" altLang="ko-KR"/>
              <a:t>z-index </a:t>
            </a:r>
            <a:r>
              <a:rPr lang="ko-KR" altLang="en-US"/>
              <a:t>값보다 </a:t>
            </a:r>
            <a:r>
              <a:rPr lang="en-US" altLang="ko-KR"/>
              <a:t>header</a:t>
            </a:r>
            <a:r>
              <a:rPr lang="ko-KR" altLang="en-US"/>
              <a:t>의 </a:t>
            </a:r>
            <a:r>
              <a:rPr lang="en-US" altLang="ko-KR"/>
              <a:t>z-index </a:t>
            </a:r>
            <a:r>
              <a:rPr lang="ko-KR" altLang="en-US"/>
              <a:t>값이 더 커 키보드 사용자는 팝업의 닫기 버튼과 팝업 내부 콘텐츠를 탐색할 때 초점 위치를 확인할 수 없으므로 이를 개선해야 함 </a:t>
            </a:r>
            <a:endParaRPr lang="en-US" altLang="ko-KR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36FCEF02-E97D-2EAB-B2FE-CA99DC0A5D38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F92897-735E-BD46-1C77-0E47FC7A9C9F}"/>
              </a:ext>
            </a:extLst>
          </p:cNvPr>
          <p:cNvSpPr/>
          <p:nvPr/>
        </p:nvSpPr>
        <p:spPr>
          <a:xfrm>
            <a:off x="7977000" y="4581000"/>
            <a:ext cx="916364" cy="21600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그림 12" descr="텍스트, 스크린샷, 번호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03B25E-727B-D1C3-A755-BC0A0B815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204" y="2997000"/>
            <a:ext cx="4104000" cy="22517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2DCCC0-F07E-2B0E-F5A0-8DB281830C6E}"/>
              </a:ext>
            </a:extLst>
          </p:cNvPr>
          <p:cNvSpPr/>
          <p:nvPr/>
        </p:nvSpPr>
        <p:spPr>
          <a:xfrm>
            <a:off x="5529000" y="3429000"/>
            <a:ext cx="3528000" cy="165600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234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371C4-49B7-DD9C-A99E-4F6EEAF78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70A0F-8BC3-BB90-319D-179135891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CE55EC34-C8CF-2389-F97D-9BDFEC2AFB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소식관 </a:t>
            </a:r>
            <a:r>
              <a:rPr lang="en-US" altLang="ko-KR" dirty="0"/>
              <a:t>&gt; </a:t>
            </a:r>
            <a:r>
              <a:rPr lang="ko-KR" altLang="en-US" dirty="0"/>
              <a:t>자료실 </a:t>
            </a:r>
            <a:r>
              <a:rPr lang="en-US" altLang="ko-KR" dirty="0"/>
              <a:t>&gt; </a:t>
            </a:r>
            <a:r>
              <a:rPr lang="ko-KR" altLang="en-US" dirty="0"/>
              <a:t>통계 </a:t>
            </a:r>
            <a:r>
              <a:rPr lang="en-US" altLang="ko-KR" dirty="0"/>
              <a:t>&gt; </a:t>
            </a:r>
            <a:r>
              <a:rPr lang="ko-KR" altLang="en-US" dirty="0"/>
              <a:t>선수현황 </a:t>
            </a:r>
            <a:endParaRPr lang="en-US" altLang="ko-KR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B6E16A04-8C75-C8BB-C98D-83F6C13CF8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https://psp.koreanpc.kr/sma/SmaStatsPcndPlr</a:t>
            </a:r>
            <a:endParaRPr lang="ko-KR" altLang="ko-KR">
              <a:effectLst/>
            </a:endParaRP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D42E737F-C628-9E54-ED77-F920FACA3990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E1C59359-4100-1975-7BC7-026458F97828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5DA9F4FF-BBF7-5DCF-BF1C-32A8C38BFDC6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중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DC42A831-5680-B0F5-02C0-C6E85C8A2AA8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ko-KR" altLang="en-US" dirty="0"/>
              <a:t>시각적으로 표시되는 </a:t>
            </a:r>
            <a:r>
              <a:rPr lang="ko-KR" altLang="en-US" dirty="0" err="1"/>
              <a:t>콤보박스의</a:t>
            </a:r>
            <a:r>
              <a:rPr lang="ko-KR" altLang="en-US" dirty="0"/>
              <a:t> 선택된 비율 값을 스크린 리더 사용자가 제공받을 수 있도록 </a:t>
            </a:r>
            <a:r>
              <a:rPr lang="en-US" altLang="ko-KR" dirty="0"/>
              <a:t>aria-label </a:t>
            </a:r>
            <a:r>
              <a:rPr lang="ko-KR" altLang="en-US" dirty="0"/>
              <a:t>속성을 제거해야 함</a:t>
            </a:r>
            <a:endParaRPr lang="en-US" altLang="ko-KR" dirty="0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C5B75E2E-0392-16BC-7AEC-239528395981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 descr="텍스트, 번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9E6021-2AE1-8D03-D7CD-A069564123D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466" b="79426"/>
          <a:stretch>
            <a:fillRect/>
          </a:stretch>
        </p:blipFill>
        <p:spPr>
          <a:xfrm>
            <a:off x="625120" y="5335691"/>
            <a:ext cx="8640000" cy="94834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A4B692-F1E1-41A7-7747-2A4DC66D8EFD}"/>
              </a:ext>
            </a:extLst>
          </p:cNvPr>
          <p:cNvSpPr/>
          <p:nvPr/>
        </p:nvSpPr>
        <p:spPr>
          <a:xfrm>
            <a:off x="3061435" y="5675924"/>
            <a:ext cx="568989" cy="26136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549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1583A-CFB9-712C-F67D-FFC14D7BD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7E1CE-FC71-B54B-29FF-D2748139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9047FBE3-C759-311B-36E1-F2995F222C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소식관 </a:t>
            </a:r>
            <a:r>
              <a:rPr lang="en-US" altLang="ko-KR" dirty="0"/>
              <a:t>&gt; </a:t>
            </a:r>
            <a:r>
              <a:rPr lang="ko-KR" altLang="en-US" dirty="0"/>
              <a:t>자료실 </a:t>
            </a:r>
            <a:r>
              <a:rPr lang="en-US" altLang="ko-KR" dirty="0"/>
              <a:t>&gt; </a:t>
            </a:r>
            <a:r>
              <a:rPr lang="ko-KR" altLang="en-US" dirty="0"/>
              <a:t>통계 </a:t>
            </a:r>
            <a:r>
              <a:rPr lang="en-US" altLang="ko-KR" dirty="0"/>
              <a:t>&gt; </a:t>
            </a:r>
            <a:r>
              <a:rPr lang="ko-KR" altLang="en-US" dirty="0"/>
              <a:t>선수현황 </a:t>
            </a:r>
            <a:endParaRPr lang="en-US" altLang="ko-KR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ECF97C70-64AA-0C56-EE6A-4A52609FE4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https://psp.koreanpc.kr/sma/SmaStatsPcndPlr</a:t>
            </a:r>
            <a:endParaRPr lang="ko-KR" altLang="ko-KR">
              <a:effectLst/>
            </a:endParaRP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6194610B-A5AC-7284-16D6-2EEFED2D2CDE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866EB196-F80C-1645-9AA5-06AAEAE4552A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DF4BC394-A9D4-82D8-48CD-29BE1B7B6761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중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0D92871D-F2F4-2457-4A2F-8F9A7BF457C8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31825" y="2146610"/>
            <a:ext cx="8640000" cy="707676"/>
          </a:xfrm>
        </p:spPr>
        <p:txBody>
          <a:bodyPr/>
          <a:lstStyle/>
          <a:p>
            <a:r>
              <a:rPr lang="ko-KR" altLang="en-US" dirty="0"/>
              <a:t>컨트롤 요소에 적절한 역할을 부여하고</a:t>
            </a:r>
            <a:r>
              <a:rPr lang="en-US" altLang="ko-KR" dirty="0"/>
              <a:t>, </a:t>
            </a:r>
            <a:r>
              <a:rPr lang="ko-KR" altLang="en-US" dirty="0"/>
              <a:t>요소의 상태 정보를 정확한 내용으로 제공하여 보조 기술 사용자도 동등한 정보를 전달받을 수 있도록 해야 함 </a:t>
            </a:r>
            <a:r>
              <a:rPr lang="en-US" altLang="ko-KR" dirty="0"/>
              <a:t>(role=</a:t>
            </a:r>
            <a:r>
              <a:rPr lang="en-US" altLang="ko-KR" dirty="0" err="1"/>
              <a:t>combobox</a:t>
            </a:r>
            <a:r>
              <a:rPr lang="en-US" altLang="ko-KR" dirty="0"/>
              <a:t>, aria-expanded)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또는</a:t>
            </a:r>
            <a:r>
              <a:rPr lang="en-US" altLang="ko-KR" dirty="0"/>
              <a:t>, </a:t>
            </a:r>
            <a:r>
              <a:rPr lang="ko-KR" altLang="en-US" dirty="0"/>
              <a:t>모든 첨부파일은 텍스트 기반의 원본 문서를 제공할 시 대체수단으로 인정됨 </a:t>
            </a:r>
            <a:endParaRPr lang="en-US" altLang="ko-KR" dirty="0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8BCE1CE5-C074-CB12-0B97-F64916A0A482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 descr="텍스트, 번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D8A3DE-54D1-87BA-64B9-C671F9D3F69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466" b="79426"/>
          <a:stretch>
            <a:fillRect/>
          </a:stretch>
        </p:blipFill>
        <p:spPr>
          <a:xfrm>
            <a:off x="625120" y="5335691"/>
            <a:ext cx="8640000" cy="94834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56E853-9666-ED4C-29A3-1E53D4EF5880}"/>
              </a:ext>
            </a:extLst>
          </p:cNvPr>
          <p:cNvSpPr/>
          <p:nvPr/>
        </p:nvSpPr>
        <p:spPr>
          <a:xfrm>
            <a:off x="3061435" y="5675924"/>
            <a:ext cx="568989" cy="26136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980D61-23B9-A771-AAE7-A52C9259176B}"/>
              </a:ext>
            </a:extLst>
          </p:cNvPr>
          <p:cNvSpPr/>
          <p:nvPr/>
        </p:nvSpPr>
        <p:spPr>
          <a:xfrm>
            <a:off x="3836611" y="5675924"/>
            <a:ext cx="219369" cy="26136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4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541C5-5381-831C-9319-325E3EF0A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B14AE-32A9-0CCC-531A-6EE71E014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6462FFAB-F1E0-436B-A3E9-B9A4739B79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BD9D3D10-517C-79EE-EA65-B3A10295C9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https://psp.koreanpc.kr/home</a:t>
            </a: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BA65BDB0-D1FD-588D-C476-FF3997A70A12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6. (</a:t>
            </a:r>
            <a:r>
              <a:rPr lang="ko-KR" altLang="en-US"/>
              <a:t>색에 무관한 콘텐츠 인식</a:t>
            </a:r>
            <a:r>
              <a:rPr lang="en-US" altLang="ko-KR"/>
              <a:t>) </a:t>
            </a:r>
            <a:r>
              <a:rPr lang="ko-KR" altLang="en-US"/>
              <a:t>콘텐츠는 색에 관계없이 인식될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4DCAAD5D-BF3E-ABFC-8269-9794F5760FFE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/>
              <a:t>색상만으로 내용을 구분하거나 인식하도록 제공된 콘텐츠</a:t>
            </a:r>
            <a:r>
              <a:rPr lang="en-US" altLang="ko-KR"/>
              <a:t>(</a:t>
            </a:r>
            <a:r>
              <a:rPr lang="ko-KR" altLang="en-US"/>
              <a:t>그래프</a:t>
            </a:r>
            <a:r>
              <a:rPr lang="en-US" altLang="ko-KR"/>
              <a:t>, </a:t>
            </a:r>
            <a:r>
              <a:rPr lang="ko-KR" altLang="en-US"/>
              <a:t>차트</a:t>
            </a:r>
            <a:r>
              <a:rPr lang="en-US" altLang="ko-KR"/>
              <a:t>, </a:t>
            </a:r>
            <a:r>
              <a:rPr lang="ko-KR" altLang="en-US"/>
              <a:t>지도</a:t>
            </a:r>
            <a:r>
              <a:rPr lang="en-US" altLang="ko-KR"/>
              <a:t>, </a:t>
            </a:r>
            <a:r>
              <a:rPr lang="ko-KR" altLang="en-US"/>
              <a:t>필수 입력항목 등</a:t>
            </a:r>
            <a:r>
              <a:rPr lang="en-US" altLang="ko-KR"/>
              <a:t>)</a:t>
            </a:r>
            <a:r>
              <a:rPr lang="ko-KR" altLang="en-US"/>
              <a:t>를 제공한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E0A6DE63-64B4-1384-4C37-5DBA68433B0F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상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8E15ED9A-94F7-1066-EBC5-9DA87CE087B7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893881"/>
          </a:xfrm>
        </p:spPr>
        <p:txBody>
          <a:bodyPr/>
          <a:lstStyle/>
          <a:p>
            <a:r>
              <a:rPr lang="ko-KR" altLang="en-US" dirty="0"/>
              <a:t>탭의 상태에 대한 정보를 색상 이외의 수단으로 구분할 수 있는 단서</a:t>
            </a:r>
            <a:r>
              <a:rPr lang="en-US" altLang="ko-KR" dirty="0"/>
              <a:t>(</a:t>
            </a:r>
            <a:r>
              <a:rPr lang="ko-KR" altLang="en-US" dirty="0"/>
              <a:t>밑줄</a:t>
            </a:r>
            <a:r>
              <a:rPr lang="en-US" altLang="ko-KR" dirty="0"/>
              <a:t>,  </a:t>
            </a:r>
            <a:r>
              <a:rPr lang="ko-KR" altLang="en-US" dirty="0"/>
              <a:t>크기 차이</a:t>
            </a:r>
            <a:r>
              <a:rPr lang="en-US" altLang="ko-KR" dirty="0"/>
              <a:t>, 1px </a:t>
            </a:r>
            <a:r>
              <a:rPr lang="ko-KR" altLang="en-US" dirty="0"/>
              <a:t>이상의 테두리 차이</a:t>
            </a:r>
            <a:r>
              <a:rPr lang="en-US" altLang="ko-KR" dirty="0"/>
              <a:t>, </a:t>
            </a:r>
            <a:r>
              <a:rPr lang="ko-KR" altLang="en-US" dirty="0"/>
              <a:t>표식 등</a:t>
            </a:r>
            <a:r>
              <a:rPr lang="en-US" altLang="ko-KR" dirty="0"/>
              <a:t>)</a:t>
            </a:r>
            <a:r>
              <a:rPr lang="ko-KR" altLang="en-US" dirty="0"/>
              <a:t>를 제공해야 함</a:t>
            </a:r>
            <a:endParaRPr lang="en-US" altLang="ko-KR" dirty="0"/>
          </a:p>
          <a:p>
            <a:r>
              <a:rPr lang="en-US" altLang="ko-KR" dirty="0"/>
              <a:t>font-weight 400 </a:t>
            </a:r>
            <a:r>
              <a:rPr lang="ko-KR" altLang="en-US" dirty="0"/>
              <a:t>이상 차이를 두거나</a:t>
            </a:r>
            <a:r>
              <a:rPr lang="en-US" altLang="ko-KR" dirty="0"/>
              <a:t>, </a:t>
            </a:r>
            <a:r>
              <a:rPr lang="ko-KR" altLang="en-US" dirty="0"/>
              <a:t>사용자가 구분할 수 있는 시각적 단서</a:t>
            </a:r>
            <a:r>
              <a:rPr lang="en-US" altLang="ko-KR" dirty="0"/>
              <a:t>(</a:t>
            </a:r>
            <a:r>
              <a:rPr lang="ko-KR" altLang="en-US" dirty="0"/>
              <a:t>밑줄</a:t>
            </a:r>
            <a:r>
              <a:rPr lang="en-US" altLang="ko-KR" dirty="0"/>
              <a:t>) </a:t>
            </a:r>
            <a:r>
              <a:rPr lang="ko-KR" altLang="en-US" dirty="0"/>
              <a:t>등을 제공해야 함 </a:t>
            </a:r>
            <a:endParaRPr lang="en-US" altLang="ko-KR" dirty="0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BE7FCBD6-B3B5-1672-77D8-9E9338EB44F0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0" name="그림 9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10B5D04-1B01-A774-0DF6-DD5C9F941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9134" y="3705119"/>
            <a:ext cx="4104000" cy="141201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9144CE-17BC-C41A-80D2-243080CDA537}"/>
              </a:ext>
            </a:extLst>
          </p:cNvPr>
          <p:cNvSpPr/>
          <p:nvPr/>
        </p:nvSpPr>
        <p:spPr>
          <a:xfrm>
            <a:off x="7905000" y="3833224"/>
            <a:ext cx="1296000" cy="127553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9229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83CBE-3047-BABF-7563-2FC39E3BE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3B54E-50EE-A114-5BCF-2A1E42D0C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69425EFB-2A4C-DD8F-953E-99C109B168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소식관 </a:t>
            </a:r>
            <a:r>
              <a:rPr lang="en-US" altLang="ko-KR" dirty="0"/>
              <a:t>&gt; </a:t>
            </a:r>
            <a:r>
              <a:rPr lang="ko-KR" altLang="en-US" dirty="0"/>
              <a:t>자료실 </a:t>
            </a:r>
            <a:r>
              <a:rPr lang="en-US" altLang="ko-KR" dirty="0"/>
              <a:t>&gt; </a:t>
            </a:r>
            <a:r>
              <a:rPr lang="ko-KR" altLang="en-US" dirty="0"/>
              <a:t>체육인 프로필 </a:t>
            </a:r>
            <a:endParaRPr lang="en-US" altLang="ko-KR" dirty="0"/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FA73AD1B-E2B2-F1D3-26C9-760ACAF0DC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https://psp.koreanpc.kr/sma/SmaAthlPrflLdr</a:t>
            </a: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DB0C2B18-50A8-1258-5700-43AD037D36C5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 dirty="0"/>
              <a:t>19. (</a:t>
            </a:r>
            <a:r>
              <a:rPr lang="ko-KR" altLang="en-US" dirty="0"/>
              <a:t>적절한 링크 텍스트</a:t>
            </a:r>
            <a:r>
              <a:rPr lang="en-US" altLang="ko-KR" dirty="0"/>
              <a:t>) </a:t>
            </a:r>
            <a:r>
              <a:rPr lang="ko-KR" altLang="en-US" dirty="0"/>
              <a:t>링크 텍스트는 용도나 목적을 이해할 수 있도록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3B357DB5-4402-703C-B8BA-5035D93CD58E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 dirty="0"/>
              <a:t>목적이나 용도를 알기 어려운 링크 텍스트를 제공한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FD7E93E5-20B4-5484-E56C-1B2A2205F9F4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중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D02E45D7-CA06-96EC-6514-E186B57CAC7E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1423064"/>
          </a:xfrm>
        </p:spPr>
        <p:txBody>
          <a:bodyPr/>
          <a:lstStyle/>
          <a:p>
            <a:r>
              <a:rPr lang="ko-KR" altLang="en-US" dirty="0"/>
              <a:t>시각적으로 표시되는 레이블엔 필수 항목 정보가 포함되어 있지 않으나</a:t>
            </a:r>
            <a:r>
              <a:rPr lang="en-US" altLang="ko-KR" dirty="0"/>
              <a:t>, </a:t>
            </a:r>
            <a:r>
              <a:rPr lang="ko-KR" altLang="en-US" dirty="0" err="1"/>
              <a:t>콤보박스의</a:t>
            </a:r>
            <a:r>
              <a:rPr lang="ko-KR" altLang="en-US" dirty="0"/>
              <a:t> 부모 요소엔 </a:t>
            </a:r>
            <a:r>
              <a:rPr lang="en-US" altLang="ko-KR" dirty="0"/>
              <a:t>aria-required </a:t>
            </a:r>
            <a:r>
              <a:rPr lang="ko-KR" altLang="en-US" dirty="0"/>
              <a:t>속성이 선언되어 있으므로 스크린 리더 사용자에게 제공되는 정보가 일치되지 않음</a:t>
            </a:r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aria-required </a:t>
            </a:r>
            <a:r>
              <a:rPr lang="ko-KR" altLang="en-US" dirty="0"/>
              <a:t>속성은 </a:t>
            </a:r>
            <a:r>
              <a:rPr lang="en-US" altLang="ko-KR" dirty="0"/>
              <a:t>form </a:t>
            </a:r>
            <a:r>
              <a:rPr lang="ko-KR" altLang="en-US" dirty="0"/>
              <a:t>요소에만 호환되므로 별도의 역할이 지정되지 않은 일반 태그인 </a:t>
            </a:r>
            <a:r>
              <a:rPr lang="en-US" altLang="ko-KR" dirty="0"/>
              <a:t>&lt;div&gt;</a:t>
            </a:r>
            <a:r>
              <a:rPr lang="ko-KR" altLang="en-US" dirty="0"/>
              <a:t>요소와 호환되지 않음</a:t>
            </a:r>
            <a:endParaRPr lang="en-US" altLang="ko-KR" dirty="0"/>
          </a:p>
          <a:p>
            <a:r>
              <a:rPr lang="ko-KR" altLang="en-US" dirty="0"/>
              <a:t>사용자와의 상호작용에 따라 상태가 변경되는 컨트롤 요소의 상태 정보는 요소의 부모나 자식이 아닌 컨트롤 자체에 제공되어야 함</a:t>
            </a:r>
            <a:endParaRPr lang="en-US" altLang="ko-KR" dirty="0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36BE9BFC-A501-0DE0-F81B-3C10AA382F58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 descr="텍스트, 스크린샷, 소프트웨어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6D5FA5C-CA67-3166-1124-A32D781E156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983" b="33202"/>
          <a:stretch>
            <a:fillRect/>
          </a:stretch>
        </p:blipFill>
        <p:spPr>
          <a:xfrm>
            <a:off x="5161120" y="3149599"/>
            <a:ext cx="4104000" cy="212161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9904EC-6C09-99BF-1309-92696790A5C4}"/>
              </a:ext>
            </a:extLst>
          </p:cNvPr>
          <p:cNvSpPr/>
          <p:nvPr/>
        </p:nvSpPr>
        <p:spPr>
          <a:xfrm>
            <a:off x="6813219" y="4691836"/>
            <a:ext cx="916364" cy="21600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072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672C2-D0B7-ED57-02C6-976975E02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E5D3C-6E18-457F-180E-E8DE125FA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977789AE-6B95-68FD-2CB5-3F5EF670B4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소식관 </a:t>
            </a:r>
            <a:r>
              <a:rPr lang="en-US" altLang="ko-KR" dirty="0"/>
              <a:t>&gt; </a:t>
            </a:r>
            <a:r>
              <a:rPr lang="ko-KR" altLang="en-US" dirty="0"/>
              <a:t>자료실 </a:t>
            </a:r>
            <a:r>
              <a:rPr lang="en-US" altLang="ko-KR" dirty="0"/>
              <a:t>&gt; </a:t>
            </a:r>
            <a:r>
              <a:rPr lang="ko-KR" altLang="en-US" dirty="0"/>
              <a:t>체육인 프로필 </a:t>
            </a:r>
            <a:endParaRPr lang="en-US" altLang="ko-KR" dirty="0"/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9412D686-F21B-E231-F374-E6107444BE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https://psp.koreanpc.kr/sma/SmaAthlPrflLdr</a:t>
            </a: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0AFFA525-25A2-67F8-A375-60C3F5221223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10. (</a:t>
            </a:r>
            <a:r>
              <a:rPr lang="ko-KR" altLang="en-US"/>
              <a:t>키보드 사용 보장</a:t>
            </a:r>
            <a:r>
              <a:rPr lang="en-US" altLang="ko-KR"/>
              <a:t>) </a:t>
            </a:r>
            <a:r>
              <a:rPr lang="ko-KR" altLang="en-US"/>
              <a:t>모든 기능은 키보드만으로도 사용할 수 있어야 한다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E140596B-D605-08BD-4031-CEAE1889B0C7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/>
              <a:t>키보드로 접근 및 운용이 불가능한 경우</a:t>
            </a:r>
            <a:endParaRPr lang="ko-KR" altLang="en-US" dirty="0"/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D4B79062-0D3D-9DC0-D251-E1A1D675ED26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/>
              <a:t>상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36833D11-8B81-38FE-7872-97B2371DC36D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864770"/>
          </a:xfrm>
        </p:spPr>
        <p:txBody>
          <a:bodyPr/>
          <a:lstStyle/>
          <a:p>
            <a:r>
              <a:rPr lang="ko-KR" altLang="en-US" dirty="0"/>
              <a:t>상호작용이 불가능한 요소</a:t>
            </a:r>
            <a:r>
              <a:rPr lang="en-US" altLang="ko-KR" dirty="0"/>
              <a:t>(&lt;th&gt;)</a:t>
            </a:r>
            <a:r>
              <a:rPr lang="ko-KR" altLang="en-US" dirty="0"/>
              <a:t>에 </a:t>
            </a:r>
            <a:r>
              <a:rPr lang="en-US" altLang="ko-KR" dirty="0" err="1"/>
              <a:t>javascript</a:t>
            </a:r>
            <a:r>
              <a:rPr lang="ko-KR" altLang="en-US" dirty="0"/>
              <a:t>로 클릭 이벤트를 연결하여 키보드로는 기능을 실행할 수 없음</a:t>
            </a:r>
            <a:endParaRPr lang="en-US" altLang="ko-KR" dirty="0"/>
          </a:p>
          <a:p>
            <a:r>
              <a:rPr lang="ko-KR" altLang="en-US" dirty="0"/>
              <a:t>컨트롤 요소를 키보드로 접근 및 조작할 수 있도록 상호작용이 가능한 태그</a:t>
            </a:r>
            <a:r>
              <a:rPr lang="en-US" altLang="ko-KR" dirty="0"/>
              <a:t>&lt;button&gt;</a:t>
            </a:r>
            <a:r>
              <a:rPr lang="ko-KR" altLang="en-US" dirty="0"/>
              <a:t>으로 변경해야 하거나</a:t>
            </a:r>
            <a:r>
              <a:rPr lang="en-US" altLang="ko-KR" dirty="0"/>
              <a:t>, </a:t>
            </a:r>
            <a:r>
              <a:rPr lang="ko-KR" altLang="en-US" dirty="0"/>
              <a:t>적절한 속성을 사용해 개선해야 함 </a:t>
            </a:r>
            <a:endParaRPr lang="en-US" altLang="ko-KR" dirty="0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C50A9D45-5CE2-750C-1398-DECA1617228D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148503-6CB0-FD1E-CD76-046D90D14D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0929" y="3429000"/>
            <a:ext cx="4104000" cy="168019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6B8B99-BDCF-6946-34D5-22E66625B4F0}"/>
              </a:ext>
            </a:extLst>
          </p:cNvPr>
          <p:cNvSpPr/>
          <p:nvPr/>
        </p:nvSpPr>
        <p:spPr>
          <a:xfrm>
            <a:off x="5259013" y="4739086"/>
            <a:ext cx="4006304" cy="213861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953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96306-E58C-0D3D-2D7A-6E29C5BFA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9F227-513F-365F-58BA-169454DB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2FCFECCD-C699-B29C-4F35-369D5FFE3F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소식관 </a:t>
            </a:r>
            <a:r>
              <a:rPr lang="en-US" altLang="ko-KR" dirty="0"/>
              <a:t>&gt; </a:t>
            </a:r>
            <a:r>
              <a:rPr lang="ko-KR" altLang="en-US" dirty="0"/>
              <a:t>자료실 </a:t>
            </a:r>
            <a:r>
              <a:rPr lang="en-US" altLang="ko-KR" dirty="0"/>
              <a:t>&gt; </a:t>
            </a:r>
            <a:r>
              <a:rPr lang="ko-KR" altLang="en-US" dirty="0"/>
              <a:t>체육인 프로필 </a:t>
            </a:r>
            <a:endParaRPr lang="en-US" altLang="ko-KR" dirty="0"/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7D06A253-3428-FC20-F3CC-3F29E9E0F0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https://psp.koreanpc.kr/sma/SmaAthlPrflLdr</a:t>
            </a:r>
            <a:endParaRPr lang="en-US" altLang="ko-KR" dirty="0"/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BEEB5FF0-67BC-9F89-13D5-824216098250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29. (</a:t>
            </a:r>
            <a:r>
              <a:rPr lang="ko-KR" altLang="en-US"/>
              <a:t>레이블 제공</a:t>
            </a:r>
            <a:r>
              <a:rPr lang="en-US" altLang="ko-KR"/>
              <a:t>) </a:t>
            </a:r>
            <a:r>
              <a:rPr lang="ko-KR" altLang="en-US"/>
              <a:t>사용자 입력에는 대응하는 레이블을 제공해야 한다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EDED3007-509C-6ED7-17FC-5F089092B6EA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ko-KR"/>
              <a:t>&lt;input&gt;, &lt;textarea&gt;, &lt;select&gt; </a:t>
            </a:r>
            <a:r>
              <a:rPr lang="ko-KR" altLang="en-US"/>
              <a:t>요소에 </a:t>
            </a:r>
            <a:r>
              <a:rPr lang="en-US" altLang="ko-KR"/>
              <a:t>1:1 </a:t>
            </a:r>
            <a:r>
              <a:rPr lang="ko-KR" altLang="en-US"/>
              <a:t>대응하는 </a:t>
            </a:r>
            <a:r>
              <a:rPr lang="en-US" altLang="ko-KR"/>
              <a:t>&lt;label&gt;</a:t>
            </a:r>
            <a:r>
              <a:rPr lang="ko-KR" altLang="en-US"/>
              <a:t>요소 또는 </a:t>
            </a:r>
            <a:r>
              <a:rPr lang="en-US" altLang="ko-KR"/>
              <a:t>title </a:t>
            </a:r>
            <a:r>
              <a:rPr lang="ko-KR" altLang="en-US"/>
              <a:t>속성을 제공하지 않거나 설명이 적절하지 않은 경우</a:t>
            </a:r>
            <a:endParaRPr lang="ko-KR" altLang="en-US" dirty="0"/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2F09061F-8D3D-AC6B-9D24-D4AAE18D0BA7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상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DD2050E0-F96A-6434-8D52-86EC8940D5E6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644197"/>
          </a:xfrm>
        </p:spPr>
        <p:txBody>
          <a:bodyPr/>
          <a:lstStyle/>
          <a:p>
            <a:r>
              <a:rPr lang="ko-KR" altLang="en-US" dirty="0"/>
              <a:t>스크린 리더 사용자가 입력서식의 용도를 확인할 수 있도록 </a:t>
            </a:r>
            <a:r>
              <a:rPr lang="en-US" altLang="ko-KR" dirty="0"/>
              <a:t>&lt;label&gt;, title, aria-label, aria-</a:t>
            </a:r>
            <a:r>
              <a:rPr lang="en-US" altLang="ko-KR" dirty="0" err="1"/>
              <a:t>labelledby</a:t>
            </a:r>
            <a:r>
              <a:rPr lang="en-US" altLang="ko-KR" dirty="0"/>
              <a:t> </a:t>
            </a:r>
            <a:r>
              <a:rPr lang="ko-KR" altLang="en-US" dirty="0"/>
              <a:t>중 </a:t>
            </a:r>
            <a:r>
              <a:rPr lang="en-US" altLang="ko-KR" dirty="0"/>
              <a:t>1</a:t>
            </a:r>
            <a:r>
              <a:rPr lang="ko-KR" altLang="en-US" dirty="0"/>
              <a:t>가지 방식을 이용하여 이름</a:t>
            </a:r>
            <a:r>
              <a:rPr lang="en-US" altLang="ko-KR" dirty="0"/>
              <a:t>/</a:t>
            </a:r>
            <a:r>
              <a:rPr lang="ko-KR" altLang="en-US" dirty="0"/>
              <a:t>설명을 제공해야 함 </a:t>
            </a:r>
            <a:endParaRPr lang="en-US" altLang="ko-KR" dirty="0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8546C204-A502-B080-DE59-5F6C9E47E57F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151C00-6FAF-2DA9-670C-A926CDE312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0929" y="3429000"/>
            <a:ext cx="4104000" cy="168019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701F3F-3DE3-AF42-37A4-B80A3833FB56}"/>
              </a:ext>
            </a:extLst>
          </p:cNvPr>
          <p:cNvSpPr/>
          <p:nvPr/>
        </p:nvSpPr>
        <p:spPr>
          <a:xfrm>
            <a:off x="5606024" y="4017819"/>
            <a:ext cx="541374" cy="147782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8747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87F64-029E-0CE4-B888-79266B3C7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E1CEA-E7BF-47BC-4E20-7B3C38249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B3CFC78D-D568-E1E9-60E1-7188FDF7A1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소식관 </a:t>
            </a:r>
            <a:r>
              <a:rPr lang="en-US" altLang="ko-KR" dirty="0"/>
              <a:t>&gt; </a:t>
            </a:r>
            <a:r>
              <a:rPr lang="ko-KR" altLang="en-US" dirty="0"/>
              <a:t>자료실 </a:t>
            </a:r>
            <a:r>
              <a:rPr lang="en-US" altLang="ko-KR" dirty="0"/>
              <a:t>&gt; </a:t>
            </a:r>
            <a:r>
              <a:rPr lang="ko-KR" altLang="en-US" dirty="0"/>
              <a:t>경기영상 목록 </a:t>
            </a:r>
            <a:endParaRPr lang="en-US" altLang="ko-KR" dirty="0"/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C59F2055-99E2-5D7A-E198-567CF535B2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https://psp.koreanpc.kr/sma/SmaGmVdoInq</a:t>
            </a: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239568FE-3BF8-6054-64DE-099968D23A73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8B1FAD5B-552C-4FEC-D8DF-90FFA704E8A9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/>
              <a:t>불릿이나 배경이미지 등 의미 없는 이미지에 </a:t>
            </a:r>
            <a:r>
              <a:rPr lang="en-US" altLang="ko-KR"/>
              <a:t>alt </a:t>
            </a:r>
            <a:r>
              <a:rPr lang="ko-KR" altLang="en-US"/>
              <a:t>속성을 제공하지 않거나 공백이 아닌 불필요한 대체 텍스트를 제공한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D07FCCE4-BECF-B393-B908-3A3564444CBC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76191524-8E62-DD49-A9FC-BCF7CB976233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474920"/>
          </a:xfrm>
        </p:spPr>
        <p:txBody>
          <a:bodyPr/>
          <a:lstStyle/>
          <a:p>
            <a:r>
              <a:rPr lang="ko-KR" altLang="en-US" dirty="0"/>
              <a:t>장식 등 심미적 효과를 위한 이미지에는 대체 텍스트를 생략하고 공백 문자를 제공해야 함</a:t>
            </a:r>
            <a:endParaRPr lang="en-US" altLang="ko-KR" dirty="0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836ED40F-BF49-E92E-8D45-E3337E97C58D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 descr="텍스트, 스크린샷, 번호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3F7E25-D2BA-32DD-ECDF-61316DA5C70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012" t="3311" r="48808" b="50766"/>
          <a:stretch>
            <a:fillRect/>
          </a:stretch>
        </p:blipFill>
        <p:spPr>
          <a:xfrm>
            <a:off x="5654938" y="2705492"/>
            <a:ext cx="2888700" cy="314938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8B60BF-18C5-B2FF-7795-9D2E865F9FAB}"/>
              </a:ext>
            </a:extLst>
          </p:cNvPr>
          <p:cNvSpPr/>
          <p:nvPr/>
        </p:nvSpPr>
        <p:spPr>
          <a:xfrm>
            <a:off x="7271186" y="4451648"/>
            <a:ext cx="1108800" cy="677903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5BB3F2-F2B7-00D2-D438-5DC3306297CA}"/>
              </a:ext>
            </a:extLst>
          </p:cNvPr>
          <p:cNvSpPr/>
          <p:nvPr/>
        </p:nvSpPr>
        <p:spPr>
          <a:xfrm>
            <a:off x="5990488" y="4451648"/>
            <a:ext cx="1108800" cy="677903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819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797C5-E094-098F-C632-BCE81A6BE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E6C61-4C28-76FD-147C-FDBE3027D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B4A98574-67A6-B555-6E2C-9B8896BEC2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소식관 </a:t>
            </a:r>
            <a:r>
              <a:rPr lang="en-US" altLang="ko-KR" dirty="0"/>
              <a:t>&gt; KPC Inside &gt; KPC </a:t>
            </a:r>
            <a:r>
              <a:rPr lang="ko-KR" altLang="en-US" dirty="0"/>
              <a:t>포토뱅크 </a:t>
            </a:r>
            <a:r>
              <a:rPr lang="en-US" altLang="ko-KR" dirty="0"/>
              <a:t>&gt; KPC </a:t>
            </a:r>
            <a:r>
              <a:rPr lang="ko-KR" altLang="en-US" dirty="0"/>
              <a:t>사진 </a:t>
            </a:r>
            <a:r>
              <a:rPr lang="en-US" altLang="ko-KR" dirty="0"/>
              <a:t>&gt; </a:t>
            </a:r>
            <a:r>
              <a:rPr lang="ko-KR" altLang="en-US" dirty="0"/>
              <a:t>상세 </a:t>
            </a:r>
            <a:endParaRPr lang="en-US" altLang="ko-KR" dirty="0"/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93DB82C9-153F-C1DB-F860-D244C2150D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A230885D-7E71-CB67-72A7-AB3D6748850B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0889A78C-5DB6-E833-E426-9D6DF4170517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5D8AB400-8B45-367D-A48D-44ACC32DEA77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CAF55FCD-7C70-9D5B-6DB6-40258467CB61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695493"/>
          </a:xfrm>
        </p:spPr>
        <p:txBody>
          <a:bodyPr/>
          <a:lstStyle/>
          <a:p>
            <a:r>
              <a:rPr lang="ko-KR" altLang="en-US" dirty="0"/>
              <a:t>첨부파일을 통해 사진의 원본 파일을 제공하고 있으므로 상세 게시물 내 이미지를 건너 뛸 수 있도록 해야 함</a:t>
            </a:r>
            <a:endParaRPr lang="en-US" altLang="ko-KR" dirty="0"/>
          </a:p>
          <a:p>
            <a:r>
              <a:rPr lang="en-US" altLang="ko-KR" dirty="0"/>
              <a:t>aria-hidden </a:t>
            </a:r>
            <a:r>
              <a:rPr lang="ko-KR" altLang="en-US" dirty="0"/>
              <a:t>속성이 아닌 대체 텍스트를 공백문자로 제공함이 바람직함 </a:t>
            </a:r>
            <a:endParaRPr lang="en-US" altLang="ko-KR" dirty="0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DD37AEB0-621A-4560-F74C-EF90871879FA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185C159-AE35-90A2-0C76-37BC880EC23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325" b="6488"/>
          <a:stretch>
            <a:fillRect/>
          </a:stretch>
        </p:blipFill>
        <p:spPr>
          <a:xfrm>
            <a:off x="5874691" y="2377274"/>
            <a:ext cx="2534309" cy="3672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4EEFB2-1BA4-9198-A5CF-DA6415D3144B}"/>
              </a:ext>
            </a:extLst>
          </p:cNvPr>
          <p:cNvSpPr/>
          <p:nvPr/>
        </p:nvSpPr>
        <p:spPr>
          <a:xfrm>
            <a:off x="6004492" y="3058663"/>
            <a:ext cx="2293666" cy="1321041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C54C12-FD0C-18A6-5BAA-28A048F8B0B5}"/>
              </a:ext>
            </a:extLst>
          </p:cNvPr>
          <p:cNvSpPr/>
          <p:nvPr/>
        </p:nvSpPr>
        <p:spPr>
          <a:xfrm>
            <a:off x="5999878" y="4467207"/>
            <a:ext cx="2293666" cy="1321041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326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EC956-DD48-85FE-8F37-D1A27411D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42A43C-4BF8-BD5B-6020-E13732295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9A40AADE-0937-66CB-54D6-A6BCEBFC4E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소식관 </a:t>
            </a:r>
            <a:r>
              <a:rPr lang="en-US" altLang="ko-KR" dirty="0"/>
              <a:t>&gt; KPC Inside &gt; KPC TV &gt; </a:t>
            </a:r>
            <a:r>
              <a:rPr lang="ko-KR" altLang="en-US" dirty="0"/>
              <a:t>채널 </a:t>
            </a:r>
            <a:endParaRPr lang="en-US" altLang="ko-KR" dirty="0"/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00E08F16-755F-04A2-4C40-8684609F0A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https://psp.koreanpc.kr/kpi/KpiBrcsChan1</a:t>
            </a:r>
            <a:endParaRPr lang="en-US" altLang="ko-KR" dirty="0"/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01572692-D8A7-FD15-A1FA-911A3A41D076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15E8B041-20DD-57D7-C870-D269DC52E355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1C9DA766-3DFA-B658-16C5-4A78F471F048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19445D1B-8C56-6744-1B77-DC652233BCF6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916066"/>
          </a:xfrm>
        </p:spPr>
        <p:txBody>
          <a:bodyPr/>
          <a:lstStyle/>
          <a:p>
            <a:r>
              <a:rPr lang="ko-KR" altLang="en-US" dirty="0"/>
              <a:t>텍스트 요소에 선언된 부적절한 속성</a:t>
            </a:r>
            <a:r>
              <a:rPr lang="en-US" altLang="ko-KR" dirty="0"/>
              <a:t>(role status)</a:t>
            </a:r>
            <a:r>
              <a:rPr lang="ko-KR" altLang="en-US" dirty="0"/>
              <a:t>을 제거해야 함 </a:t>
            </a:r>
            <a:endParaRPr lang="en-US" altLang="ko-KR" dirty="0"/>
          </a:p>
          <a:p>
            <a:r>
              <a:rPr lang="en-US" altLang="ko-KR" dirty="0"/>
              <a:t>role status</a:t>
            </a:r>
            <a:r>
              <a:rPr lang="ko-KR" altLang="en-US" dirty="0"/>
              <a:t>는 콘텐츠가 업데이트 되는 라이브 요소에 사용하는 용도이므로 단순 정적 요소에 선언하기 적합하지 않음</a:t>
            </a:r>
            <a:endParaRPr lang="en-US" altLang="ko-KR" dirty="0"/>
          </a:p>
          <a:p>
            <a:r>
              <a:rPr lang="en-US" altLang="ko-KR" dirty="0"/>
              <a:t>KPC TV </a:t>
            </a:r>
            <a:r>
              <a:rPr lang="ko-KR" altLang="en-US" dirty="0"/>
              <a:t>채널 </a:t>
            </a:r>
            <a:r>
              <a:rPr lang="en-US" altLang="ko-KR" dirty="0"/>
              <a:t>&gt; </a:t>
            </a:r>
            <a:r>
              <a:rPr lang="ko-KR" altLang="en-US" dirty="0"/>
              <a:t>상세 동일 오류</a:t>
            </a:r>
            <a:endParaRPr lang="en-US" altLang="ko-KR" dirty="0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6E0D8D68-E508-495C-57CF-91F1DF520BB3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1DDB347-CAFF-142B-72A4-77BD4ACA5B3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4125" r="69506" b="41953"/>
          <a:stretch>
            <a:fillRect/>
          </a:stretch>
        </p:blipFill>
        <p:spPr>
          <a:xfrm>
            <a:off x="5872580" y="2726778"/>
            <a:ext cx="2562602" cy="293369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942F-EE10-73E4-D689-4259B193572D}"/>
              </a:ext>
            </a:extLst>
          </p:cNvPr>
          <p:cNvSpPr/>
          <p:nvPr/>
        </p:nvSpPr>
        <p:spPr>
          <a:xfrm>
            <a:off x="6168706" y="4451692"/>
            <a:ext cx="321179" cy="21600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112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A31D8-A514-70B9-9B31-838713E7D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D8DB3F-05DC-9D64-74DE-87B9198EF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1BD64D1A-BD64-07BB-D073-4F6755039E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소개관 </a:t>
            </a:r>
            <a:r>
              <a:rPr lang="en-US" altLang="ko-KR" dirty="0"/>
              <a:t>&gt; </a:t>
            </a:r>
            <a:r>
              <a:rPr lang="ko-KR" altLang="en-US" dirty="0"/>
              <a:t>이용안내 </a:t>
            </a:r>
            <a:r>
              <a:rPr lang="en-US" altLang="ko-KR" dirty="0"/>
              <a:t>&gt; </a:t>
            </a:r>
            <a:r>
              <a:rPr lang="ko-KR" altLang="en-US" dirty="0"/>
              <a:t>찾아오시는 길 </a:t>
            </a:r>
            <a:endParaRPr lang="en-US" altLang="ko-KR" dirty="0"/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A14D1797-6531-5AB8-BD6F-EFB182EB66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https://psp.koreanpc.kr/ioh/IohContract</a:t>
            </a:r>
            <a:endParaRPr lang="en-US" altLang="ko-KR" dirty="0"/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F330FA78-21B2-71AD-2A11-6D94115B07F4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847461BE-1E8F-ABCC-D380-07278422E557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/>
              <a:t>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4F18213E-6B68-0289-B6FC-3D8512280DAD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중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D4828B56-7FAA-AFD8-D089-7844322EA7E8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695493"/>
          </a:xfrm>
        </p:spPr>
        <p:txBody>
          <a:bodyPr/>
          <a:lstStyle/>
          <a:p>
            <a:r>
              <a:rPr lang="ko-KR" altLang="en-US" dirty="0"/>
              <a:t>텍스트</a:t>
            </a:r>
            <a:r>
              <a:rPr lang="en-US" altLang="ko-KR" dirty="0"/>
              <a:t>(#FFFFFF)</a:t>
            </a:r>
            <a:r>
              <a:rPr lang="ko-KR" altLang="en-US" dirty="0"/>
              <a:t>와 배경</a:t>
            </a:r>
            <a:r>
              <a:rPr lang="en-US" altLang="ko-KR" dirty="0"/>
              <a:t>(#4DB500) </a:t>
            </a:r>
            <a:r>
              <a:rPr lang="ko-KR" altLang="en-US" dirty="0"/>
              <a:t>간 명도대비가 </a:t>
            </a:r>
            <a:r>
              <a:rPr lang="en-US" altLang="ko-KR" dirty="0"/>
              <a:t>2.6:1</a:t>
            </a:r>
            <a:r>
              <a:rPr lang="ko-KR" altLang="en-US" dirty="0"/>
              <a:t>로 최소 명도대비 기준을 충족하지 않음</a:t>
            </a:r>
            <a:endParaRPr lang="en-US" altLang="ko-KR" dirty="0"/>
          </a:p>
          <a:p>
            <a:r>
              <a:rPr lang="ko-KR" altLang="en-US" dirty="0"/>
              <a:t>명도대비 기준을 충족하도록 배경색을 변경해야 함 </a:t>
            </a:r>
            <a:endParaRPr lang="en-US" altLang="ko-KR" dirty="0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3C32857C-1C78-D693-0FED-9F56AF22A021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D72F0BD-F96C-6B0E-F239-68C044A64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1128" y="3429000"/>
            <a:ext cx="4104000" cy="14525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02FFE0-4C0E-5688-DD10-E7F2000127B5}"/>
              </a:ext>
            </a:extLst>
          </p:cNvPr>
          <p:cNvSpPr/>
          <p:nvPr/>
        </p:nvSpPr>
        <p:spPr>
          <a:xfrm>
            <a:off x="6464424" y="4646238"/>
            <a:ext cx="265437" cy="196364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9521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1F40D-311E-3DB7-71F4-97351CC14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0183B-6857-357A-F5B1-28FED174C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7E45D65C-F925-BC19-86FE-077A903992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소개관 </a:t>
            </a:r>
            <a:r>
              <a:rPr lang="en-US" altLang="ko-KR" dirty="0"/>
              <a:t>&gt; </a:t>
            </a:r>
            <a:r>
              <a:rPr lang="ko-KR" altLang="en-US" dirty="0"/>
              <a:t>이용안내 </a:t>
            </a:r>
            <a:r>
              <a:rPr lang="en-US" altLang="ko-KR" dirty="0"/>
              <a:t>&gt; </a:t>
            </a:r>
            <a:r>
              <a:rPr lang="ko-KR" altLang="en-US" dirty="0"/>
              <a:t>찾아오시는 길 </a:t>
            </a:r>
            <a:endParaRPr lang="en-US" altLang="ko-KR" dirty="0"/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EA3440AB-98E7-62BF-3C7A-BCE2F945EA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https://psp.koreanpc.kr/ioh/IohContract</a:t>
            </a: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48360D17-B098-AE1E-136E-78BE4669DD2D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8C4A3CA1-67B6-17A1-86F1-F66F227C2030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0A625DD5-F927-E465-9563-0E3F770ED8D2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중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ABA05138-7F94-A313-7E10-70D9AA6E1B97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305643"/>
          </a:xfrm>
        </p:spPr>
        <p:txBody>
          <a:bodyPr/>
          <a:lstStyle/>
          <a:p>
            <a:r>
              <a:rPr lang="ko-KR" altLang="en-US" dirty="0"/>
              <a:t>부가 정보는 </a:t>
            </a:r>
            <a:r>
              <a:rPr lang="en-US" altLang="ko-KR" dirty="0"/>
              <a:t>aria-label</a:t>
            </a:r>
            <a:r>
              <a:rPr lang="ko-KR" altLang="en-US" dirty="0"/>
              <a:t>이 아닌 </a:t>
            </a:r>
            <a:r>
              <a:rPr lang="en-US" altLang="ko-KR" dirty="0"/>
              <a:t>title </a:t>
            </a:r>
            <a:r>
              <a:rPr lang="ko-KR" altLang="en-US" dirty="0"/>
              <a:t>속성으로 제공해야 함 </a:t>
            </a:r>
            <a:endParaRPr lang="en-US" altLang="ko-KR" dirty="0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8C5E54C7-1211-DED7-A5E2-44353E08BF54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D75807-0379-61F5-F795-8692204725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3957" y="3338207"/>
            <a:ext cx="4104000" cy="15597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E7FA1E-6D45-99FA-6668-9AF6F17336FF}"/>
              </a:ext>
            </a:extLst>
          </p:cNvPr>
          <p:cNvSpPr/>
          <p:nvPr/>
        </p:nvSpPr>
        <p:spPr>
          <a:xfrm>
            <a:off x="5560827" y="4365128"/>
            <a:ext cx="1148994" cy="463016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273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B97C6-3800-8D80-22E7-E6E54E0E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E204F-9E0E-7864-3D1C-177BF843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4BFD5715-FDB2-07A5-0511-34C2459371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My KPC </a:t>
            </a:r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E0CA4B06-3352-7651-7579-555C3C0468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https://psp.koreanpc.kr/kpc/KpcPlrPrfl/TAB2</a:t>
            </a: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6C684F39-D243-5C7F-CB9F-C66876403EA0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 dirty="0"/>
              <a:t>19. (</a:t>
            </a:r>
            <a:r>
              <a:rPr lang="ko-KR" altLang="en-US" dirty="0"/>
              <a:t>적절한 링크 텍스트</a:t>
            </a:r>
            <a:r>
              <a:rPr lang="en-US" altLang="ko-KR" dirty="0"/>
              <a:t>) </a:t>
            </a:r>
            <a:r>
              <a:rPr lang="ko-KR" altLang="en-US" dirty="0"/>
              <a:t>링크 텍스트는 용도나 목적을 이해할 수 있도록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1EEC0A9C-7287-4C10-CB22-093F14CF53E8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B8096C30-D19D-01E4-B2F2-82F75D8A110C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상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C10C4BC2-B159-EDF4-E0B2-3F6F02803286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474920"/>
          </a:xfrm>
        </p:spPr>
        <p:txBody>
          <a:bodyPr/>
          <a:lstStyle/>
          <a:p>
            <a:r>
              <a:rPr lang="en-US" altLang="ko-KR" dirty="0"/>
              <a:t>&lt;a&gt; </a:t>
            </a:r>
            <a:r>
              <a:rPr lang="ko-KR" altLang="en-US" dirty="0"/>
              <a:t>태그와 </a:t>
            </a:r>
            <a:r>
              <a:rPr lang="en-US" altLang="ko-KR" dirty="0"/>
              <a:t>aria-selected </a:t>
            </a:r>
            <a:r>
              <a:rPr lang="ko-KR" altLang="en-US" dirty="0"/>
              <a:t>요소는 호환되지 않으므로 적절한 속성을 사용해 선택 정보를 제공해야 함 </a:t>
            </a:r>
            <a:endParaRPr lang="en-US" altLang="ko-KR" dirty="0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B06A61E3-8F1E-CF7D-4370-FDC710821AA6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61F130-88EB-FD70-1A7E-2541529DCB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9051" y="2473006"/>
            <a:ext cx="1896041" cy="3672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E35F6B-6FF7-0A3D-81E7-E088FA72403C}"/>
              </a:ext>
            </a:extLst>
          </p:cNvPr>
          <p:cNvSpPr/>
          <p:nvPr/>
        </p:nvSpPr>
        <p:spPr>
          <a:xfrm>
            <a:off x="6542827" y="4025257"/>
            <a:ext cx="1623394" cy="23760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295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5379D-86B7-1904-4E15-662DF0CEC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02E17-349E-F2BD-8177-FE194775E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① 전문가 진단 </a:t>
            </a:r>
            <a:r>
              <a:rPr lang="en-US" altLang="ko-KR" dirty="0"/>
              <a:t>–</a:t>
            </a:r>
            <a:r>
              <a:rPr lang="ko-KR" altLang="en-US" dirty="0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55A7F2FE-E4B3-8B73-C415-EED0FA8BA6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My KPC </a:t>
            </a:r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4EA71883-E662-C9F1-34AA-8FD7948711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https://psp.koreanpc.kr/kpc/KpcPlrPrfl/TAB2</a:t>
            </a: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0DA57F8E-315C-45C6-F48E-B2DCC2F0600E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 dirty="0"/>
              <a:t>19. (</a:t>
            </a:r>
            <a:r>
              <a:rPr lang="ko-KR" altLang="en-US" dirty="0"/>
              <a:t>적절한 링크 텍스트</a:t>
            </a:r>
            <a:r>
              <a:rPr lang="en-US" altLang="ko-KR" dirty="0"/>
              <a:t>) </a:t>
            </a:r>
            <a:r>
              <a:rPr lang="ko-KR" altLang="en-US" dirty="0"/>
              <a:t>링크 텍스트는 용도나 목적을 이해할 수 있도록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78D72896-7310-E6F5-696E-422E612E08BC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286CCF13-92AF-34C0-F31A-481AEE03A21A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EB369428-4FCB-705B-4F3A-0104A4686D50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474920"/>
          </a:xfrm>
        </p:spPr>
        <p:txBody>
          <a:bodyPr/>
          <a:lstStyle/>
          <a:p>
            <a:r>
              <a:rPr lang="ko-KR" altLang="en-US" dirty="0"/>
              <a:t>링크 텍스트만으로 목적을 이해하기 어려우므로 </a:t>
            </a:r>
            <a:r>
              <a:rPr lang="en-US" altLang="ko-KR" dirty="0"/>
              <a:t>title </a:t>
            </a:r>
            <a:r>
              <a:rPr lang="ko-KR" altLang="en-US" dirty="0"/>
              <a:t>속성을 활용하여 보조적인 설명을 제공해야 함</a:t>
            </a:r>
            <a:r>
              <a:rPr lang="en-US" altLang="ko-KR" dirty="0"/>
              <a:t>(e.g. </a:t>
            </a:r>
            <a:r>
              <a:rPr lang="ko-KR" altLang="en-US" dirty="0"/>
              <a:t>다운로드</a:t>
            </a:r>
            <a:r>
              <a:rPr lang="en-US" altLang="ko-KR" dirty="0"/>
              <a:t>)</a:t>
            </a:r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31C44135-2D69-90AF-3D4F-FFDF68F9A1B1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3" name="그림 12" descr="텍스트, 인간의 얼굴, 스크린샷, 사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540DD6E-EA91-8E3B-B0FB-9BC090FFF5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2977" y="2358986"/>
            <a:ext cx="2910804" cy="352692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7A8970-B9C5-246B-43FE-1A8592BDC2DE}"/>
              </a:ext>
            </a:extLst>
          </p:cNvPr>
          <p:cNvSpPr/>
          <p:nvPr/>
        </p:nvSpPr>
        <p:spPr>
          <a:xfrm>
            <a:off x="6688621" y="4918804"/>
            <a:ext cx="833059" cy="316246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112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FC0C3-DB59-C784-B770-F2A6CBDEA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34B2FA-3940-4C99-B2A3-EBAE15BF2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A60A3A7F-0C80-92CD-1D72-8B6C5413C8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07961EE8-2375-216C-B3E2-017FEDFF51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https://psp.koreanpc.kr/home</a:t>
            </a: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5B4AFC61-892D-74B7-CB2A-F42C93BC32C0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B708D090-0EAD-26D8-437D-C6E598655CD0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ko-KR"/>
              <a:t>&lt;img&gt;, 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 </a:t>
            </a:r>
            <a:r>
              <a:rPr lang="ko-KR" altLang="en-US"/>
              <a:t>속성은 선언되었으나</a:t>
            </a:r>
            <a:r>
              <a:rPr lang="en-US" altLang="ko-KR"/>
              <a:t>, </a:t>
            </a:r>
            <a:r>
              <a:rPr lang="ko-KR" altLang="en-US"/>
              <a:t>그 내용이 </a:t>
            </a:r>
            <a:r>
              <a:rPr lang="en-US" altLang="ko-KR"/>
              <a:t>img</a:t>
            </a:r>
            <a:r>
              <a:rPr lang="ko-KR" altLang="en-US"/>
              <a:t>의 내용을 대체할 수 없는 경우와 오타로 표기되어 의미가 변경된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14D09706-66F9-CAEF-E563-4C4AA7C6CFD8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상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E7C7F14E-EBD4-635A-C5B2-21A05F656F2D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864770"/>
          </a:xfrm>
        </p:spPr>
        <p:txBody>
          <a:bodyPr/>
          <a:lstStyle/>
          <a:p>
            <a:r>
              <a:rPr lang="en-US" altLang="ko-KR" dirty="0"/>
              <a:t>alt </a:t>
            </a:r>
            <a:r>
              <a:rPr lang="ko-KR" altLang="en-US" dirty="0"/>
              <a:t>속성이 생략되어 이미지 요소의 경로 정보가 스크린 리더로 출력되고 있음
이미지가 전달하고자 하는 정보와 동등한 수준의 설명을 대체 텍스트로 제공해야 함</a:t>
            </a:r>
            <a:endParaRPr lang="en-US" altLang="ko-KR" dirty="0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BEE03CD4-8BCF-5275-3195-9972EB2D5865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 descr="텍스트, 스크린샷, 그래픽 디자인, 브랜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0B7DB2-3704-89AF-9300-71C152849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0175" y="3213000"/>
            <a:ext cx="4104000" cy="18230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D439DE-CEE3-06C6-6E8D-E47ABF58ADAF}"/>
              </a:ext>
            </a:extLst>
          </p:cNvPr>
          <p:cNvSpPr/>
          <p:nvPr/>
        </p:nvSpPr>
        <p:spPr>
          <a:xfrm>
            <a:off x="5241000" y="3933000"/>
            <a:ext cx="1224000" cy="79200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AF48B1-C8FB-0869-9EDE-5D4E9FF4FFA2}"/>
              </a:ext>
            </a:extLst>
          </p:cNvPr>
          <p:cNvSpPr/>
          <p:nvPr/>
        </p:nvSpPr>
        <p:spPr>
          <a:xfrm>
            <a:off x="6641175" y="3933000"/>
            <a:ext cx="1224000" cy="79200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3285A4-94EB-1413-0384-51A87FCD1795}"/>
              </a:ext>
            </a:extLst>
          </p:cNvPr>
          <p:cNvSpPr/>
          <p:nvPr/>
        </p:nvSpPr>
        <p:spPr>
          <a:xfrm>
            <a:off x="8027062" y="3933000"/>
            <a:ext cx="1224000" cy="79200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204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837C7-AD08-27BD-A97E-E279A5A96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99DA9-BFC2-99E0-1C3B-223DCD5F5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5B668908-5881-375B-6EF4-62C85B5C0F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BE040286-AA56-90A0-2E23-80EAE6E381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https://psp.koreanpc.kr/home</a:t>
            </a: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F498D070-0355-CA4D-F907-6A788DFEF059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 dirty="0"/>
              <a:t>26. (</a:t>
            </a:r>
            <a:r>
              <a:rPr lang="ko-KR" altLang="en-US" dirty="0"/>
              <a:t>사용자 요구에 따른 실행</a:t>
            </a:r>
            <a:r>
              <a:rPr lang="en-US" altLang="ko-KR" dirty="0"/>
              <a:t>) </a:t>
            </a:r>
            <a:r>
              <a:rPr lang="ko-KR" altLang="en-US" dirty="0"/>
              <a:t>사용자가 의도하지 않은 기능</a:t>
            </a:r>
            <a:r>
              <a:rPr lang="en-US" altLang="ko-KR" dirty="0"/>
              <a:t>(</a:t>
            </a:r>
            <a:r>
              <a:rPr lang="ko-KR" altLang="en-US" dirty="0"/>
              <a:t>새 창</a:t>
            </a:r>
            <a:r>
              <a:rPr lang="en-US" altLang="ko-KR" dirty="0"/>
              <a:t>, </a:t>
            </a:r>
            <a:r>
              <a:rPr lang="ko-KR" altLang="en-US" dirty="0"/>
              <a:t>초점에 의한 맥락 변화 등</a:t>
            </a:r>
            <a:r>
              <a:rPr lang="en-US" altLang="ko-KR" dirty="0"/>
              <a:t>)</a:t>
            </a:r>
            <a:r>
              <a:rPr lang="ko-KR" altLang="en-US" dirty="0"/>
              <a:t>은 실행되지 않아야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BDCD7B09-F0B2-2D2E-4AEA-71272CD18115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 dirty="0"/>
              <a:t>사용자가 의도하지 않은 초점 변화나 기능이 발생되어 맥락상 불편을 주는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DAB01925-6BA1-14E7-BDCE-2594892EF003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중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DDE81EA9-602B-D68A-3E2E-9F5874BA6643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474920"/>
          </a:xfrm>
        </p:spPr>
        <p:txBody>
          <a:bodyPr/>
          <a:lstStyle/>
          <a:p>
            <a:r>
              <a:rPr lang="ko-KR" altLang="en-US" dirty="0"/>
              <a:t>뉴스테러</a:t>
            </a:r>
            <a:r>
              <a:rPr lang="en-US" altLang="ko-KR" dirty="0"/>
              <a:t>, E-Book</a:t>
            </a:r>
            <a:r>
              <a:rPr lang="ko-KR" altLang="en-US" dirty="0"/>
              <a:t> 배너 이미지 링크에 </a:t>
            </a:r>
            <a:r>
              <a:rPr lang="en-US" altLang="ko-KR" dirty="0"/>
              <a:t>title </a:t>
            </a:r>
            <a:r>
              <a:rPr lang="ko-KR" altLang="en-US" dirty="0"/>
              <a:t>속성 값을 활용해 새 창 열림 정보를 제공해야 함 </a:t>
            </a:r>
            <a:endParaRPr lang="en-US" altLang="ko-KR" dirty="0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7BEE148B-C001-BFCB-C9E2-FC386A5223A3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 descr="텍스트, 스크린샷, 그래픽 디자인, 브랜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7F8C39F-101B-8144-B547-6ACA7B0EB7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0175" y="3213000"/>
            <a:ext cx="4104000" cy="18230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8C5151-7C4A-FD0B-63D9-697693CB08AC}"/>
              </a:ext>
            </a:extLst>
          </p:cNvPr>
          <p:cNvSpPr/>
          <p:nvPr/>
        </p:nvSpPr>
        <p:spPr>
          <a:xfrm>
            <a:off x="6641175" y="3933000"/>
            <a:ext cx="1224000" cy="79200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F8D2E7B-1C41-A3B8-AE89-9A61CC0A456E}"/>
              </a:ext>
            </a:extLst>
          </p:cNvPr>
          <p:cNvSpPr/>
          <p:nvPr/>
        </p:nvSpPr>
        <p:spPr>
          <a:xfrm>
            <a:off x="8027062" y="3933000"/>
            <a:ext cx="1224000" cy="79200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379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2D39A-D71B-286B-9C3B-73B386DA7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4A02D0-3509-06CD-89FB-35DB3B01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E81A7B37-72D4-EA72-8779-DED646130F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F877EC49-4EC8-6B7D-16EB-F390D4040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https://psp.koreanpc.kr/home</a:t>
            </a: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5064E498-2704-AE86-FCFD-04C5A1E1A7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075317A9-1D26-CBA2-D537-A5C6B2C45C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3BEE3762-F365-3608-DCE5-4DB6B5037F2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중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BB4B2D76-5548-3AA1-E06E-2EE87C5449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0880" y="2145868"/>
            <a:ext cx="4104000" cy="864770"/>
          </a:xfrm>
        </p:spPr>
        <p:txBody>
          <a:bodyPr/>
          <a:lstStyle/>
          <a:p>
            <a:r>
              <a:rPr lang="ko-KR" altLang="en-US" dirty="0"/>
              <a:t>사용자가 이미지가 전달하는 내용과 동등한 수준의 설명을 제공받을 수 있도록 대체 텍스트를 제공하였으나</a:t>
            </a:r>
            <a:r>
              <a:rPr lang="en-US" altLang="ko-KR" dirty="0"/>
              <a:t>, </a:t>
            </a:r>
            <a:r>
              <a:rPr lang="ko-KR" altLang="en-US" dirty="0"/>
              <a:t>상위 요소 </a:t>
            </a:r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/>
              <a:t>aria-label </a:t>
            </a:r>
            <a:r>
              <a:rPr lang="ko-KR" altLang="en-US" dirty="0"/>
              <a:t>속성으로 인해 제공되지 </a:t>
            </a:r>
            <a:r>
              <a:rPr lang="ko-KR" altLang="en-US" dirty="0" err="1"/>
              <a:t>않고있음</a:t>
            </a:r>
            <a:endParaRPr lang="en-US" altLang="ko-KR" dirty="0"/>
          </a:p>
          <a:p>
            <a:r>
              <a:rPr lang="ko-KR" altLang="en-US" dirty="0"/>
              <a:t>새 창 열림에 대한 정보를 </a:t>
            </a:r>
            <a:r>
              <a:rPr lang="en-US" altLang="ko-KR" dirty="0"/>
              <a:t>title </a:t>
            </a:r>
            <a:r>
              <a:rPr lang="ko-KR" altLang="en-US" dirty="0"/>
              <a:t>속성으로 제공해야 함 </a:t>
            </a:r>
            <a:endParaRPr lang="en-US" altLang="ko-KR" dirty="0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3ACF0564-D403-0B87-6FF7-F7460733D967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1" name="그림 10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5882065-F50F-CFD3-9D84-D5F33141E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520" y="2340430"/>
            <a:ext cx="4032000" cy="40726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060A57-DBCD-CE19-7274-D04CCEF5D1DA}"/>
              </a:ext>
            </a:extLst>
          </p:cNvPr>
          <p:cNvSpPr/>
          <p:nvPr/>
        </p:nvSpPr>
        <p:spPr>
          <a:xfrm>
            <a:off x="5241000" y="2925000"/>
            <a:ext cx="2520000" cy="244858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A9474E-6FC5-0FC6-5749-84C5FA0BF442}"/>
              </a:ext>
            </a:extLst>
          </p:cNvPr>
          <p:cNvSpPr/>
          <p:nvPr/>
        </p:nvSpPr>
        <p:spPr>
          <a:xfrm>
            <a:off x="5241000" y="3450843"/>
            <a:ext cx="1512000" cy="244858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317425-E999-8EE0-3DC5-60EF29BA1203}"/>
              </a:ext>
            </a:extLst>
          </p:cNvPr>
          <p:cNvSpPr/>
          <p:nvPr/>
        </p:nvSpPr>
        <p:spPr>
          <a:xfrm>
            <a:off x="5241000" y="3915272"/>
            <a:ext cx="288000" cy="244858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C41A04-E7AB-68A9-53CD-6653793D7F16}"/>
              </a:ext>
            </a:extLst>
          </p:cNvPr>
          <p:cNvSpPr/>
          <p:nvPr/>
        </p:nvSpPr>
        <p:spPr>
          <a:xfrm>
            <a:off x="5241000" y="4421817"/>
            <a:ext cx="288000" cy="244858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809090-3372-D441-4217-B4EE1B669158}"/>
              </a:ext>
            </a:extLst>
          </p:cNvPr>
          <p:cNvSpPr/>
          <p:nvPr/>
        </p:nvSpPr>
        <p:spPr>
          <a:xfrm>
            <a:off x="5241000" y="5292216"/>
            <a:ext cx="3407221" cy="565456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07FD2B-89CC-F1DB-16ED-FAF165723647}"/>
              </a:ext>
            </a:extLst>
          </p:cNvPr>
          <p:cNvSpPr/>
          <p:nvPr/>
        </p:nvSpPr>
        <p:spPr>
          <a:xfrm>
            <a:off x="5241000" y="6141192"/>
            <a:ext cx="3407221" cy="239808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057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BE2F6-E051-4696-58D1-38CB09615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8096F-C626-4EC4-12ED-EB175C4C2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04B3806E-097A-BDB8-EF61-57E1A02AD1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D60C3241-BC99-AA9F-AFBA-45FCED14A2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https://psp.koreanpc.kr/home</a:t>
            </a: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A0FF87EF-9916-048D-817E-72F1B42D8C0F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A5D2F5C4-A671-D419-FDEA-B6DAE6591556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en-US" altLang="ko-KR" err="1"/>
              <a:t>img</a:t>
            </a:r>
            <a:r>
              <a:rPr lang="en-US" altLang="ko-KR"/>
              <a:t>&gt;, 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 </a:t>
            </a:r>
            <a:r>
              <a:rPr lang="ko-KR" altLang="en-US"/>
              <a:t>속성은 선언되었으나</a:t>
            </a:r>
            <a:r>
              <a:rPr lang="en-US" altLang="ko-KR"/>
              <a:t>, </a:t>
            </a:r>
            <a:r>
              <a:rPr lang="ko-KR" altLang="en-US"/>
              <a:t>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경우와 오타로 표기되어 의미가 변경된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73598BA5-3D51-3776-A6A3-72F642CB94C3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상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2644C036-E4D9-0D81-FD70-C2BC59ECF583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474920"/>
          </a:xfrm>
        </p:spPr>
        <p:txBody>
          <a:bodyPr/>
          <a:lstStyle/>
          <a:p>
            <a:r>
              <a:rPr lang="ko-KR" altLang="en-US"/>
              <a:t>이미지가 전달하고자 하는 정보와 동등한 수준의 설명을 대체 텍스트로 제공해야 함 </a:t>
            </a:r>
            <a:r>
              <a:rPr lang="en-US" altLang="ko-KR"/>
              <a:t>(e.g. </a:t>
            </a:r>
            <a:r>
              <a:rPr lang="ko-KR" altLang="en-US" err="1"/>
              <a:t>알리바바</a:t>
            </a:r>
            <a:r>
              <a:rPr lang="ko-KR" altLang="en-US"/>
              <a:t> 로고 →</a:t>
            </a:r>
            <a:r>
              <a:rPr lang="en-US" altLang="ko-KR"/>
              <a:t> Alibaba Group)</a:t>
            </a:r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ECECABD3-1E02-948D-C78A-8F08B2067435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0" name="그림 9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AC36B24-A98E-E393-E80D-6AA8AFDCB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7520" y="2340430"/>
            <a:ext cx="4032000" cy="40726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02AC1E-9D75-E576-C466-859F85EE22A9}"/>
              </a:ext>
            </a:extLst>
          </p:cNvPr>
          <p:cNvSpPr/>
          <p:nvPr/>
        </p:nvSpPr>
        <p:spPr>
          <a:xfrm>
            <a:off x="5241000" y="2925000"/>
            <a:ext cx="2520000" cy="244858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AD113C-2CC9-1388-4C4D-14ECB0FA418C}"/>
              </a:ext>
            </a:extLst>
          </p:cNvPr>
          <p:cNvSpPr/>
          <p:nvPr/>
        </p:nvSpPr>
        <p:spPr>
          <a:xfrm>
            <a:off x="5241000" y="3450843"/>
            <a:ext cx="1512000" cy="244858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814F26-10DC-BAC6-E151-F556195109E1}"/>
              </a:ext>
            </a:extLst>
          </p:cNvPr>
          <p:cNvSpPr/>
          <p:nvPr/>
        </p:nvSpPr>
        <p:spPr>
          <a:xfrm>
            <a:off x="5241000" y="3915272"/>
            <a:ext cx="288000" cy="244858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564158-1CEA-5665-584D-AB06C06AE37E}"/>
              </a:ext>
            </a:extLst>
          </p:cNvPr>
          <p:cNvSpPr/>
          <p:nvPr/>
        </p:nvSpPr>
        <p:spPr>
          <a:xfrm>
            <a:off x="5241000" y="4421817"/>
            <a:ext cx="288000" cy="244858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2307E6-863B-C41C-4012-B1B3595275B9}"/>
              </a:ext>
            </a:extLst>
          </p:cNvPr>
          <p:cNvSpPr/>
          <p:nvPr/>
        </p:nvSpPr>
        <p:spPr>
          <a:xfrm>
            <a:off x="5241000" y="5292216"/>
            <a:ext cx="3407221" cy="565456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5DC84C-D019-7833-666A-A8080AC434EF}"/>
              </a:ext>
            </a:extLst>
          </p:cNvPr>
          <p:cNvSpPr/>
          <p:nvPr/>
        </p:nvSpPr>
        <p:spPr>
          <a:xfrm>
            <a:off x="5241000" y="6141192"/>
            <a:ext cx="3407221" cy="239808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541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9776D-D3C2-85A4-B3C7-001D75E51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02C84-9CA8-CF6D-6EB2-D02AE21E4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① 전문가 진단 </a:t>
            </a:r>
            <a:r>
              <a:rPr lang="en-US" altLang="ko-KR"/>
              <a:t>–</a:t>
            </a:r>
            <a:r>
              <a:rPr lang="ko-KR" altLang="en-US"/>
              <a:t> 개선방안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CF107663-7EC8-A281-B688-36C18CA7D8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4" name="Url">
            <a:extLst>
              <a:ext uri="{FF2B5EF4-FFF2-40B4-BE49-F238E27FC236}">
                <a16:creationId xmlns:a16="http://schemas.microsoft.com/office/drawing/2014/main" id="{422F6AED-2199-2C36-413A-DE1DF5D4EE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https://psp.koreanpc.kr/home</a:t>
            </a:r>
          </a:p>
        </p:txBody>
      </p:sp>
      <p:sp>
        <p:nvSpPr>
          <p:cNvPr id="5" name="Guideline">
            <a:extLst>
              <a:ext uri="{FF2B5EF4-FFF2-40B4-BE49-F238E27FC236}">
                <a16:creationId xmlns:a16="http://schemas.microsoft.com/office/drawing/2014/main" id="{D0B1B97D-C5B0-FEF0-176D-A5434EC41CC3}"/>
              </a:ext>
            </a:extLst>
          </p:cNvPr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995FC1ED-B56A-572C-2CC1-0100842B14CD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ko-KR"/>
              <a:t>&lt;img&gt;, 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 </a:t>
            </a:r>
            <a:r>
              <a:rPr lang="ko-KR" altLang="en-US"/>
              <a:t>속성은 선언되었으나</a:t>
            </a:r>
            <a:r>
              <a:rPr lang="en-US" altLang="ko-KR"/>
              <a:t>, </a:t>
            </a:r>
            <a:r>
              <a:rPr lang="ko-KR" altLang="en-US"/>
              <a:t>그 내용이 </a:t>
            </a:r>
            <a:r>
              <a:rPr lang="en-US" altLang="ko-KR"/>
              <a:t>img</a:t>
            </a:r>
            <a:r>
              <a:rPr lang="ko-KR" altLang="en-US"/>
              <a:t>의 내용을 대체할 수 없는 경우와 오타로 표기되어 의미가 변경된 경우</a:t>
            </a:r>
          </a:p>
        </p:txBody>
      </p:sp>
      <p:sp>
        <p:nvSpPr>
          <p:cNvPr id="7" name="Level">
            <a:extLst>
              <a:ext uri="{FF2B5EF4-FFF2-40B4-BE49-F238E27FC236}">
                <a16:creationId xmlns:a16="http://schemas.microsoft.com/office/drawing/2014/main" id="{E6DE7B6F-1688-CEBD-5DAB-998CB2584D33}"/>
              </a:ext>
            </a:extLst>
          </p:cNvPr>
          <p:cNvSpPr>
            <a:spLocks noGrp="1"/>
          </p:cNvSpPr>
          <p:nvPr>
            <p:ph type="body" sz="quarter" idx="19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ko-KR" altLang="en-US" dirty="0"/>
              <a:t>상</a:t>
            </a:r>
          </a:p>
        </p:txBody>
      </p:sp>
      <p:sp>
        <p:nvSpPr>
          <p:cNvPr id="8" name="Description">
            <a:extLst>
              <a:ext uri="{FF2B5EF4-FFF2-40B4-BE49-F238E27FC236}">
                <a16:creationId xmlns:a16="http://schemas.microsoft.com/office/drawing/2014/main" id="{EA133EC5-753D-6DC8-3C63-9DC319775B2D}"/>
              </a:ext>
            </a:extLst>
          </p:cNvPr>
          <p:cNvSpPr>
            <a:spLocks noGrp="1"/>
          </p:cNvSpPr>
          <p:nvPr>
            <p:ph type="body" sz="quarter" idx="20"/>
            <p:custDataLst>
              <p:tags r:id="rId4"/>
            </p:custDataLst>
          </p:nvPr>
        </p:nvSpPr>
        <p:spPr>
          <a:xfrm>
            <a:off x="640880" y="2145868"/>
            <a:ext cx="4104000" cy="474920"/>
          </a:xfrm>
        </p:spPr>
        <p:txBody>
          <a:bodyPr/>
          <a:lstStyle/>
          <a:p>
            <a:r>
              <a:rPr lang="ko-KR" altLang="en-US"/>
              <a:t>이미지가 전달하고자 하는 정보와 동등한 수준의 설명을 대체 텍스트로 제공해야 함 </a:t>
            </a:r>
            <a:r>
              <a:rPr lang="en-US" altLang="ko-KR"/>
              <a:t>(e.g. </a:t>
            </a:r>
            <a:r>
              <a:rPr lang="ko-KR" altLang="en-US"/>
              <a:t>대한장애인체육회 </a:t>
            </a:r>
            <a:r>
              <a:rPr lang="ko-KR" altLang="en-US" err="1"/>
              <a:t>푸터</a:t>
            </a:r>
            <a:r>
              <a:rPr lang="ko-KR" altLang="en-US"/>
              <a:t> 로고 →</a:t>
            </a:r>
            <a:r>
              <a:rPr lang="en-US" altLang="ko-KR"/>
              <a:t> </a:t>
            </a:r>
            <a:r>
              <a:rPr lang="ko-KR" altLang="en-US"/>
              <a:t>대한장애인체육회</a:t>
            </a:r>
            <a:r>
              <a:rPr lang="en-US" altLang="ko-KR"/>
              <a:t>)</a:t>
            </a:r>
            <a:r>
              <a:rPr lang="ko-KR" altLang="en-US"/>
              <a:t> </a:t>
            </a:r>
            <a:endParaRPr lang="en-US" altLang="ko-KR"/>
          </a:p>
        </p:txBody>
      </p:sp>
      <p:sp>
        <p:nvSpPr>
          <p:cNvPr id="9" name="__AutoStyled__" hidden="1">
            <a:extLst>
              <a:ext uri="{FF2B5EF4-FFF2-40B4-BE49-F238E27FC236}">
                <a16:creationId xmlns:a16="http://schemas.microsoft.com/office/drawing/2014/main" id="{55A01F14-FE34-03FB-23AB-785D3003D818}"/>
              </a:ext>
            </a:extLst>
          </p:cNvPr>
          <p:cNvSpPr txBox="1"/>
          <p:nvPr/>
        </p:nvSpPr>
        <p:spPr>
          <a:xfrm>
            <a:off x="1270000" y="1270000"/>
            <a:ext cx="65" cy="211203"/>
          </a:xfrm>
          <a:prstGeom prst="rect">
            <a:avLst/>
          </a:prstGeom>
          <a:noFill/>
        </p:spPr>
        <p:txBody>
          <a:bodyPr vert="horz" wrap="none" lIns="0" tIns="0" rIns="0" bIns="72000" rtlCol="0">
            <a:spAutoFit/>
          </a:bodyPr>
          <a:lstStyle/>
          <a:p>
            <a:pPr algn="l"/>
            <a:endParaRPr lang="ko-KR" altLang="en-US" sz="900"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8" name="그림 1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54B8B07-7657-4867-0BC5-DC8E9F18114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7820"/>
          <a:stretch>
            <a:fillRect/>
          </a:stretch>
        </p:blipFill>
        <p:spPr>
          <a:xfrm>
            <a:off x="5170175" y="3141000"/>
            <a:ext cx="4104000" cy="191387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D40790-C224-E0E5-0F81-8D6C03FFA29B}"/>
              </a:ext>
            </a:extLst>
          </p:cNvPr>
          <p:cNvSpPr/>
          <p:nvPr/>
        </p:nvSpPr>
        <p:spPr>
          <a:xfrm>
            <a:off x="5889000" y="3213000"/>
            <a:ext cx="1080000" cy="360000"/>
          </a:xfrm>
          <a:prstGeom prst="rect">
            <a:avLst/>
          </a:prstGeom>
          <a:noFill/>
          <a:ln w="25400">
            <a:solidFill>
              <a:srgbClr val="D8393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5F6F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6606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FILLED" val="true"/>
</p:tagLst>
</file>

<file path=ppt/theme/theme1.xml><?xml version="1.0" encoding="utf-8"?>
<a:theme xmlns:a="http://schemas.openxmlformats.org/drawingml/2006/main" name="웹 접근성 컨설팅_part2">
  <a:themeElements>
    <a:clrScheme name="SNC LAB">
      <a:dk1>
        <a:srgbClr val="000000"/>
      </a:dk1>
      <a:lt1>
        <a:srgbClr val="FFFFFF"/>
      </a:lt1>
      <a:dk2>
        <a:srgbClr val="003764"/>
      </a:dk2>
      <a:lt2>
        <a:srgbClr val="F2F2F2"/>
      </a:lt2>
      <a:accent1>
        <a:srgbClr val="0061B0"/>
      </a:accent1>
      <a:accent2>
        <a:srgbClr val="00B0F0"/>
      </a:accent2>
      <a:accent3>
        <a:srgbClr val="F37321"/>
      </a:accent3>
      <a:accent4>
        <a:srgbClr val="B06B00"/>
      </a:accent4>
      <a:accent5>
        <a:srgbClr val="D83933"/>
      </a:accent5>
      <a:accent6>
        <a:srgbClr val="067067"/>
      </a:accent6>
      <a:hlink>
        <a:srgbClr val="000080"/>
      </a:hlink>
      <a:folHlink>
        <a:srgbClr val="954F72"/>
      </a:folHlink>
    </a:clrScheme>
    <a:fontScheme name="Spoqa Han Sans Neo">
      <a:majorFont>
        <a:latin typeface="Spoqa Han Sans Neo Bold"/>
        <a:ea typeface="Spoqa Han Sans Neo Bold"/>
        <a:cs typeface=""/>
      </a:majorFont>
      <a:minorFont>
        <a:latin typeface="Spoqa Han Sans Neo Regular"/>
        <a:ea typeface="Spoqa Han Sans Neo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rgbClr val="D83933"/>
          </a:solidFill>
        </a:ln>
        <a:extLst>
          <a:ext uri="{909E8E84-426E-40DD-AFC4-6F175D3DCCD1}">
            <a14:hiddenFill xmlns:a14="http://schemas.microsoft.com/office/drawing/2010/main">
              <a:solidFill>
                <a:srgbClr val="F5F6F8"/>
              </a:solidFill>
            </a14:hiddenFill>
          </a:ext>
        </a:extLst>
      </a:spPr>
      <a:bodyPr wrap="square" lIns="144000" tIns="108000" rIns="144000" bIns="108000" rtlCol="0" anchor="t">
        <a:noAutofit/>
      </a:bodyPr>
      <a:lstStyle>
        <a:defPPr algn="l" defTabSz="144000">
          <a:lnSpc>
            <a:spcPct val="110000"/>
          </a:lnSpc>
          <a:defRPr sz="800" dirty="0">
            <a:solidFill>
              <a:schemeClr val="tx1">
                <a:lumMod val="95000"/>
                <a:lumOff val="5000"/>
              </a:schemeClr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5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</TotalTime>
  <Words>3910</Words>
  <Application>Microsoft Office PowerPoint</Application>
  <PresentationFormat>A4 용지(210x297mm)</PresentationFormat>
  <Paragraphs>359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SamsungOne 400</vt:lpstr>
      <vt:lpstr>Spoqa Han Sans Neo Regular</vt:lpstr>
      <vt:lpstr>Arial</vt:lpstr>
      <vt:lpstr>Consolas</vt:lpstr>
      <vt:lpstr>웹 접근성 컨설팅_part2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  <vt:lpstr>① 전문가 진단 – 개선방안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Giyeon</dc:creator>
  <cp:lastModifiedBy>최두성</cp:lastModifiedBy>
  <cp:revision>2</cp:revision>
  <cp:lastPrinted>2021-01-31T23:42:00Z</cp:lastPrinted>
  <dcterms:created xsi:type="dcterms:W3CDTF">2020-06-17T00:04:22Z</dcterms:created>
  <dcterms:modified xsi:type="dcterms:W3CDTF">2025-10-01T00:36:23Z</dcterms:modified>
</cp:coreProperties>
</file>